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5" r:id="rId2"/>
    <p:sldId id="440" r:id="rId3"/>
    <p:sldId id="399" r:id="rId4"/>
    <p:sldId id="269" r:id="rId5"/>
    <p:sldId id="270" r:id="rId6"/>
    <p:sldId id="271" r:id="rId7"/>
    <p:sldId id="420" r:id="rId8"/>
    <p:sldId id="273" r:id="rId9"/>
    <p:sldId id="44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C7574-351F-45BB-A807-2A4BD2E605DE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532D2-1D09-4B7B-B3D2-15313C344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4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29AD3744-0708-4E3B-A7C2-52FF1965CA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4FAA5A9-6572-4AD2-A1E0-1A1BC083EF3A}" type="slidenum">
              <a:rPr lang="en-US" altLang="zh-CN" smtClean="0">
                <a:solidFill>
                  <a:srgbClr val="A50021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zh-CN">
              <a:solidFill>
                <a:srgbClr val="A50021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29CC37BB-7E4C-487E-B1FE-414045D189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C616C4FD-0FE5-4486-9C39-30A30CA148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1715CM-1</a:t>
            </a:r>
            <a:r>
              <a:rPr lang="zh-CN" altLang="en-US"/>
              <a:t>，芳酮或</a:t>
            </a:r>
            <a:r>
              <a:rPr lang="el-GR" altLang="zh-CN">
                <a:cs typeface="Times New Roman" panose="02020603050405020304" pitchFamily="18" charset="0"/>
              </a:rPr>
              <a:t>α</a:t>
            </a:r>
            <a:r>
              <a:rPr lang="en-US" altLang="zh-CN">
                <a:cs typeface="Times New Roman" panose="02020603050405020304" pitchFamily="18" charset="0"/>
              </a:rPr>
              <a:t>, </a:t>
            </a:r>
            <a:r>
              <a:rPr lang="el-GR" altLang="zh-CN">
                <a:cs typeface="Times New Roman" panose="02020603050405020304" pitchFamily="18" charset="0"/>
              </a:rPr>
              <a:t>β</a:t>
            </a:r>
            <a:r>
              <a:rPr lang="en-US" altLang="zh-CN">
                <a:cs typeface="Times New Roman" panose="02020603050405020304" pitchFamily="18" charset="0"/>
              </a:rPr>
              <a:t>-</a:t>
            </a:r>
            <a:r>
              <a:rPr lang="zh-CN" altLang="en-US">
                <a:cs typeface="Times New Roman" panose="02020603050405020304" pitchFamily="18" charset="0"/>
              </a:rPr>
              <a:t>不饱和酮向低频位移</a:t>
            </a:r>
            <a:r>
              <a:rPr lang="en-US" altLang="zh-CN">
                <a:cs typeface="Times New Roman" panose="02020603050405020304" pitchFamily="18" charset="0"/>
              </a:rPr>
              <a:t>20~40cm-1</a:t>
            </a:r>
            <a:r>
              <a:rPr lang="zh-CN" altLang="en-US">
                <a:cs typeface="Times New Roman" panose="02020603050405020304" pitchFamily="18" charset="0"/>
              </a:rPr>
              <a:t>。</a:t>
            </a:r>
            <a:r>
              <a:rPr lang="en-US" altLang="zh-CN">
                <a:cs typeface="Times New Roman" panose="02020603050405020304" pitchFamily="18" charset="0"/>
              </a:rPr>
              <a:t>1300~1100cm-1</a:t>
            </a:r>
            <a:r>
              <a:rPr lang="zh-CN" altLang="en-US">
                <a:cs typeface="Times New Roman" panose="02020603050405020304" pitchFamily="18" charset="0"/>
              </a:rPr>
              <a:t>为羰基旁碳的骨架振动，但与其他单键的伸缩振动较难区别。</a:t>
            </a:r>
            <a:endParaRPr lang="zh-CN" altLang="el-GR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59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94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1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0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7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98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65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57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81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44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45C34-5EB2-4302-8652-05E7C3C35F8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8A26B-82F9-4BDF-9ACD-0284EB906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49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>
            <a:extLst>
              <a:ext uri="{FF2B5EF4-FFF2-40B4-BE49-F238E27FC236}">
                <a16:creationId xmlns:a16="http://schemas.microsoft.com/office/drawing/2014/main" id="{CA992F99-1B7C-42CB-8A45-88EEF110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76250"/>
            <a:ext cx="7162800" cy="762000"/>
          </a:xfrm>
        </p:spPr>
        <p:txBody>
          <a:bodyPr/>
          <a:lstStyle/>
          <a:p>
            <a:pPr eaLnBrk="1" hangingPunct="1"/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9) Carbonyl compounds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59395" name="文本框 2">
            <a:extLst>
              <a:ext uri="{FF2B5EF4-FFF2-40B4-BE49-F238E27FC236}">
                <a16:creationId xmlns:a16="http://schemas.microsoft.com/office/drawing/2014/main" id="{780E9842-275B-4801-84B4-DEE2E3BD3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57338"/>
            <a:ext cx="77057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200000"/>
              </a:lnSpc>
              <a:buClr>
                <a:schemeClr val="tx1"/>
              </a:buClr>
              <a:buFontTx/>
              <a:buAutoNum type="arabicPeriod"/>
            </a:pPr>
            <a:r>
              <a:rPr lang="en-US" altLang="zh-CN" sz="2400">
                <a:solidFill>
                  <a:srgbClr val="FF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n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–C=O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 1700-1800 cm</a:t>
            </a:r>
            <a:r>
              <a:rPr lang="en-US" altLang="zh-CN" sz="24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zh-CN" sz="2400" b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characteristic!</a:t>
            </a:r>
          </a:p>
          <a:p>
            <a:pPr algn="just">
              <a:lnSpc>
                <a:spcPct val="200000"/>
              </a:lnSpc>
              <a:buFontTx/>
              <a:buAutoNum type="arabicPeriod"/>
            </a:pPr>
            <a:r>
              <a:rPr lang="en-US" altLang="zh-CN"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other group IR signals to determine the derivative structures. (e.g. -N-H for amides)</a:t>
            </a:r>
            <a:endParaRPr lang="zh-CN" altLang="en-US" sz="24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396" name="图片 3">
            <a:extLst>
              <a:ext uri="{FF2B5EF4-FFF2-40B4-BE49-F238E27FC236}">
                <a16:creationId xmlns:a16="http://schemas.microsoft.com/office/drawing/2014/main" id="{991A2C49-962E-4E41-A4A6-42578109C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56063"/>
            <a:ext cx="8656637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CC8833B-08AD-4626-970C-9AB9A11DE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79"/>
    </mc:Choice>
    <mc:Fallback>
      <p:transition spd="slow" advTm="117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352" x="63500" y="26988"/>
          <p14:tracePt t="63691" x="236538" y="565150"/>
          <p14:tracePt t="63700" x="282575" y="957263"/>
          <p14:tracePt t="63708" x="301625" y="1231900"/>
          <p14:tracePt t="63715" x="319088" y="1395413"/>
          <p14:tracePt t="63724" x="346075" y="1577975"/>
          <p14:tracePt t="63732" x="355600" y="1631950"/>
          <p14:tracePt t="63740" x="373063" y="1814513"/>
          <p14:tracePt t="63749" x="382588" y="1897063"/>
          <p14:tracePt t="63756" x="419100" y="2079625"/>
          <p14:tracePt t="63764" x="446088" y="2225675"/>
          <p14:tracePt t="63773" x="474663" y="2362200"/>
          <p14:tracePt t="63780" x="538163" y="2571750"/>
          <p14:tracePt t="63789" x="574675" y="2717800"/>
          <p14:tracePt t="63796" x="628650" y="2982913"/>
          <p14:tracePt t="63804" x="674688" y="3200400"/>
          <p14:tracePt t="63812" x="701675" y="3302000"/>
          <p14:tracePt t="63820" x="747713" y="3465513"/>
          <p14:tracePt t="63828" x="774700" y="3565525"/>
          <p14:tracePt t="63836" x="811213" y="3629025"/>
          <p14:tracePt t="63843" x="847725" y="3675063"/>
          <p14:tracePt t="63852" x="857250" y="3702050"/>
          <p14:tracePt t="63860" x="874713" y="3721100"/>
          <p14:tracePt t="63868" x="903288" y="3738563"/>
          <p14:tracePt t="63876" x="920750" y="3767138"/>
          <p14:tracePt t="63884" x="939800" y="3784600"/>
          <p14:tracePt t="63892" x="957263" y="3803650"/>
          <p14:tracePt t="63900" x="984250" y="3821113"/>
          <p14:tracePt t="63908" x="1030288" y="3857625"/>
          <p14:tracePt t="63918" x="1047750" y="3867150"/>
          <p14:tracePt t="63924" x="1057275" y="3875088"/>
          <p14:tracePt t="63935" x="1066800" y="3875088"/>
          <p14:tracePt t="63966" x="1076325" y="3875088"/>
          <p14:tracePt t="63975" x="1076325" y="3884613"/>
          <p14:tracePt t="63983" x="1084263" y="3921125"/>
          <p14:tracePt t="63990" x="1093788" y="3948113"/>
          <p14:tracePt t="63999" x="1120775" y="4003675"/>
          <p14:tracePt t="64006" x="1139825" y="4086225"/>
          <p14:tracePt t="64015" x="1157288" y="4159250"/>
          <p14:tracePt t="64023" x="1166813" y="4240213"/>
          <p14:tracePt t="64032" x="1166813" y="4295775"/>
          <p14:tracePt t="64038" x="1166813" y="4368800"/>
          <p14:tracePt t="64050" x="1166813" y="4441825"/>
          <p14:tracePt t="64054" x="1166813" y="4486275"/>
          <p14:tracePt t="64062" x="1166813" y="4568825"/>
          <p14:tracePt t="64070" x="1166813" y="4697413"/>
          <p14:tracePt t="64078" x="1149350" y="4760913"/>
          <p14:tracePt t="64086" x="1130300" y="4814888"/>
          <p14:tracePt t="64094" x="1093788" y="4870450"/>
          <p14:tracePt t="64102" x="1076325" y="4897438"/>
          <p14:tracePt t="64110" x="1039813" y="4914900"/>
          <p14:tracePt t="64118" x="1020763" y="4933950"/>
          <p14:tracePt t="64126" x="1011238" y="4943475"/>
          <p14:tracePt t="64134" x="993775" y="4960938"/>
          <p14:tracePt t="64142" x="984250" y="4979988"/>
          <p14:tracePt t="64150" x="974725" y="4997450"/>
          <p14:tracePt t="64158" x="974725" y="5016500"/>
          <p14:tracePt t="64166" x="966788" y="5033963"/>
          <p14:tracePt t="64174" x="957263" y="5070475"/>
          <p14:tracePt t="64184" x="947738" y="5097463"/>
          <p14:tracePt t="64190" x="939800" y="5116513"/>
          <p14:tracePt t="64200" x="930275" y="5160963"/>
          <p14:tracePt t="64206" x="911225" y="5189538"/>
          <p14:tracePt t="64217" x="884238" y="5233988"/>
          <p14:tracePt t="64225" x="866775" y="5280025"/>
          <p14:tracePt t="64234" x="838200" y="5335588"/>
          <p14:tracePt t="64241" x="830263" y="5380038"/>
          <p14:tracePt t="64249" x="801688" y="5426075"/>
          <p14:tracePt t="64256" x="793750" y="5453063"/>
          <p14:tracePt t="64266" x="774700" y="5472113"/>
          <p14:tracePt t="64275" x="774700" y="5481638"/>
          <p14:tracePt t="64280" x="765175" y="5489575"/>
          <p14:tracePt t="64288" x="765175" y="5499100"/>
          <p14:tracePt t="64296" x="757238" y="5508625"/>
          <p14:tracePt t="64305" x="757238" y="5518150"/>
          <p14:tracePt t="64312" x="757238" y="5526088"/>
          <p14:tracePt t="64332" x="747713" y="5526088"/>
          <p14:tracePt t="64347" x="738188" y="5526088"/>
          <p14:tracePt t="64364" x="728663" y="5526088"/>
          <p14:tracePt t="64380" x="720725" y="5526088"/>
          <p14:tracePt t="64408" x="711200" y="5526088"/>
          <p14:tracePt t="64771" x="711200" y="5581650"/>
          <p14:tracePt t="64780" x="711200" y="5618163"/>
          <p14:tracePt t="64786" x="711200" y="5662613"/>
          <p14:tracePt t="64797" x="711200" y="5699125"/>
          <p14:tracePt t="64805" x="701675" y="5745163"/>
          <p14:tracePt t="64813" x="692150" y="5781675"/>
          <p14:tracePt t="64820" x="665163" y="5845175"/>
          <p14:tracePt t="64828" x="655638" y="5864225"/>
          <p14:tracePt t="64836" x="647700" y="5881688"/>
          <p14:tracePt t="64845" x="638175" y="5881688"/>
          <p14:tracePt t="64852" x="638175" y="5891213"/>
          <p14:tracePt t="65062" x="638175" y="5881688"/>
          <p14:tracePt t="65078" x="638175" y="5873750"/>
          <p14:tracePt t="65182" x="638175" y="5864225"/>
          <p14:tracePt t="65826" x="628650" y="5854700"/>
          <p14:tracePt t="65842" x="628650" y="5845175"/>
          <p14:tracePt t="65850" x="620713" y="5845175"/>
          <p14:tracePt t="65858" x="620713" y="5837238"/>
          <p14:tracePt t="65884" x="620713" y="5827713"/>
          <p14:tracePt t="65900" x="611188" y="5818188"/>
          <p14:tracePt t="65941" x="611188" y="5808663"/>
          <p14:tracePt t="65963" x="601663" y="5800725"/>
          <p14:tracePt t="65996" x="592138" y="5791200"/>
          <p14:tracePt t="66954" x="611188" y="5791200"/>
          <p14:tracePt t="66962" x="620713" y="5791200"/>
          <p14:tracePt t="66970" x="638175" y="5791200"/>
          <p14:tracePt t="66986" x="647700" y="5791200"/>
          <p14:tracePt t="66994" x="655638" y="5791200"/>
          <p14:tracePt t="67002" x="665163" y="5791200"/>
          <p14:tracePt t="67010" x="684213" y="5781675"/>
          <p14:tracePt t="67020" x="692150" y="5781675"/>
          <p14:tracePt t="67034" x="701675" y="5781675"/>
          <p14:tracePt t="67052" x="701675" y="5772150"/>
          <p14:tracePt t="67076" x="711200" y="5772150"/>
          <p14:tracePt t="67100" x="720725" y="5764213"/>
          <p14:tracePt t="67124" x="728663" y="5764213"/>
          <p14:tracePt t="67140" x="738188" y="5764213"/>
          <p14:tracePt t="67156" x="747713" y="5764213"/>
          <p14:tracePt t="67172" x="757238" y="5764213"/>
          <p14:tracePt t="67197" x="765175" y="5764213"/>
          <p14:tracePt t="67204" x="765175" y="5754688"/>
          <p14:tracePt t="67214" x="774700" y="5754688"/>
          <p14:tracePt t="67220" x="784225" y="5754688"/>
          <p14:tracePt t="67236" x="793750" y="5754688"/>
          <p14:tracePt t="67252" x="801688" y="5754688"/>
          <p14:tracePt t="67260" x="811213" y="5754688"/>
          <p14:tracePt t="67276" x="820738" y="5754688"/>
          <p14:tracePt t="67286" x="830263" y="5754688"/>
          <p14:tracePt t="67293" x="847725" y="5754688"/>
          <p14:tracePt t="67303" x="857250" y="5754688"/>
          <p14:tracePt t="67308" x="866775" y="5754688"/>
          <p14:tracePt t="67328" x="884238" y="5754688"/>
          <p14:tracePt t="67334" x="903288" y="5754688"/>
          <p14:tracePt t="67341" x="920750" y="5754688"/>
          <p14:tracePt t="67349" x="939800" y="5754688"/>
          <p14:tracePt t="67358" x="947738" y="5764213"/>
          <p14:tracePt t="67366" x="966788" y="5764213"/>
          <p14:tracePt t="67374" x="984250" y="5764213"/>
          <p14:tracePt t="67382" x="993775" y="5764213"/>
          <p14:tracePt t="67390" x="1003300" y="5764213"/>
          <p14:tracePt t="67398" x="1020763" y="5764213"/>
          <p14:tracePt t="67406" x="1030288" y="5764213"/>
          <p14:tracePt t="67414" x="1039813" y="5764213"/>
          <p14:tracePt t="67422" x="1057275" y="5764213"/>
          <p14:tracePt t="67430" x="1066800" y="5764213"/>
          <p14:tracePt t="67438" x="1076325" y="5764213"/>
          <p14:tracePt t="67446" x="1084263" y="5772150"/>
          <p14:tracePt t="67454" x="1093788" y="5772150"/>
          <p14:tracePt t="67462" x="1112838" y="5772150"/>
          <p14:tracePt t="67470" x="1130300" y="5781675"/>
          <p14:tracePt t="67478" x="1139825" y="5781675"/>
          <p14:tracePt t="67486" x="1149350" y="5791200"/>
          <p14:tracePt t="67496" x="1157288" y="5791200"/>
          <p14:tracePt t="67506" x="1176338" y="5800725"/>
          <p14:tracePt t="67514" x="1193800" y="5800725"/>
          <p14:tracePt t="67522" x="1212850" y="5808663"/>
          <p14:tracePt t="67530" x="1222375" y="5808663"/>
          <p14:tracePt t="67538" x="1230313" y="5818188"/>
          <p14:tracePt t="67546" x="1249363" y="5818188"/>
          <p14:tracePt t="67554" x="1266825" y="5818188"/>
          <p14:tracePt t="67562" x="1293813" y="5827713"/>
          <p14:tracePt t="67572" x="1312863" y="5827713"/>
          <p14:tracePt t="67582" x="1330325" y="5827713"/>
          <p14:tracePt t="67588" x="1349375" y="5837238"/>
          <p14:tracePt t="67598" x="1376363" y="5837238"/>
          <p14:tracePt t="67602" x="1395413" y="5837238"/>
          <p14:tracePt t="67613" x="1431925" y="5837238"/>
          <p14:tracePt t="67620" x="1449388" y="5837238"/>
          <p14:tracePt t="67630" x="1458913" y="5837238"/>
          <p14:tracePt t="67636" x="1495425" y="5845175"/>
          <p14:tracePt t="67644" x="1512888" y="5845175"/>
          <p14:tracePt t="67652" x="1531938" y="5845175"/>
          <p14:tracePt t="67660" x="1541463" y="5845175"/>
          <p14:tracePt t="67668" x="1576388" y="5845175"/>
          <p14:tracePt t="67676" x="1595438" y="5845175"/>
          <p14:tracePt t="67684" x="1612900" y="5845175"/>
          <p14:tracePt t="67692" x="1622425" y="5845175"/>
          <p14:tracePt t="67700" x="1658938" y="5845175"/>
          <p14:tracePt t="67708" x="1677988" y="5845175"/>
          <p14:tracePt t="67716" x="1695450" y="5845175"/>
          <p14:tracePt t="67724" x="1714500" y="5845175"/>
          <p14:tracePt t="67733" x="1722438" y="5845175"/>
          <p14:tracePt t="67740" x="1741488" y="5845175"/>
          <p14:tracePt t="67749" x="1758950" y="5845175"/>
          <p14:tracePt t="67756" x="1778000" y="5845175"/>
          <p14:tracePt t="67764" x="1795463" y="5845175"/>
          <p14:tracePt t="67772" x="1814513" y="5845175"/>
          <p14:tracePt t="67780" x="1824038" y="5845175"/>
          <p14:tracePt t="67788" x="1841500" y="5845175"/>
          <p14:tracePt t="67796" x="1851025" y="5845175"/>
          <p14:tracePt t="67804" x="1860550" y="5845175"/>
          <p14:tracePt t="67813" x="1868488" y="5845175"/>
          <p14:tracePt t="67819" x="1887538" y="5845175"/>
          <p14:tracePt t="67828" x="1895475" y="5845175"/>
          <p14:tracePt t="67836" x="1914525" y="5845175"/>
          <p14:tracePt t="67844" x="1931988" y="5845175"/>
          <p14:tracePt t="67863" x="1951038" y="5845175"/>
          <p14:tracePt t="67871" x="1960563" y="5845175"/>
          <p14:tracePt t="67878" x="1968500" y="5845175"/>
          <p14:tracePt t="67886" x="1987550" y="5845175"/>
          <p14:tracePt t="67895" x="1997075" y="5845175"/>
          <p14:tracePt t="67903" x="2005013" y="5845175"/>
          <p14:tracePt t="67935" x="2014538" y="5845175"/>
          <p14:tracePt t="67953" x="2024063" y="5845175"/>
          <p14:tracePt t="67969" x="2033588" y="5845175"/>
          <p14:tracePt t="67975" x="2041525" y="5845175"/>
          <p14:tracePt t="68000" x="2051050" y="5845175"/>
          <p14:tracePt t="68023" x="2060575" y="5845175"/>
          <p14:tracePt t="69162" x="2078038" y="5845175"/>
          <p14:tracePt t="69171" x="2087563" y="5845175"/>
          <p14:tracePt t="69178" x="2097088" y="5845175"/>
          <p14:tracePt t="69186" x="2106613" y="5845175"/>
          <p14:tracePt t="69195" x="2114550" y="5845175"/>
          <p14:tracePt t="69211" x="2124075" y="5845175"/>
          <p14:tracePt t="69219" x="2133600" y="5845175"/>
          <p14:tracePt t="69226" x="2143125" y="5845175"/>
          <p14:tracePt t="69236" x="2160588" y="5845175"/>
          <p14:tracePt t="69246" x="2170113" y="5845175"/>
          <p14:tracePt t="69254" x="2179638" y="5845175"/>
          <p14:tracePt t="69273" x="2197100" y="5845175"/>
          <p14:tracePt t="69281" x="2206625" y="5845175"/>
          <p14:tracePt t="69289" x="2224088" y="5845175"/>
          <p14:tracePt t="69297" x="2233613" y="5845175"/>
          <p14:tracePt t="69305" x="2260600" y="5845175"/>
          <p14:tracePt t="69321" x="2279650" y="5845175"/>
          <p14:tracePt t="69328" x="2287588" y="5845175"/>
          <p14:tracePt t="69336" x="2297113" y="5845175"/>
          <p14:tracePt t="69345" x="2316163" y="5845175"/>
          <p14:tracePt t="69354" x="2324100" y="5845175"/>
          <p14:tracePt t="69368" x="2324100" y="5837238"/>
          <p14:tracePt t="69376" x="2333625" y="5837238"/>
          <p14:tracePt t="69392" x="2343150" y="5837238"/>
          <p14:tracePt t="69408" x="2352675" y="5837238"/>
          <p14:tracePt t="69425" x="2360613" y="5837238"/>
          <p14:tracePt t="69440" x="2370138" y="5837238"/>
          <p14:tracePt t="69453" x="2379663" y="5837238"/>
          <p14:tracePt t="69476" x="2389188" y="5837238"/>
          <p14:tracePt t="69493" x="2397125" y="5837238"/>
          <p14:tracePt t="69518" x="2406650" y="5837238"/>
          <p14:tracePt t="69534" x="2416175" y="5837238"/>
          <p14:tracePt t="69550" x="2425700" y="5837238"/>
          <p14:tracePt t="69557" x="2433638" y="5837238"/>
          <p14:tracePt t="69574" x="2443163" y="5837238"/>
          <p14:tracePt t="69590" x="2452688" y="5837238"/>
          <p14:tracePt t="69598" x="2462213" y="5837238"/>
          <p14:tracePt t="69606" x="2470150" y="5837238"/>
          <p14:tracePt t="69614" x="2479675" y="5837238"/>
          <p14:tracePt t="69630" x="2489200" y="5837238"/>
          <p14:tracePt t="69655" x="2498725" y="5837238"/>
          <p14:tracePt t="69671" x="2506663" y="5827713"/>
          <p14:tracePt t="69679" x="2525713" y="5827713"/>
          <p14:tracePt t="69686" x="2533650" y="5827713"/>
          <p14:tracePt t="69695" x="2552700" y="5827713"/>
          <p14:tracePt t="69710" x="2562225" y="5827713"/>
          <p14:tracePt t="69719" x="2570163" y="5827713"/>
          <p14:tracePt t="69726" x="2579688" y="5827713"/>
          <p14:tracePt t="69735" x="2589213" y="5827713"/>
          <p14:tracePt t="69743" x="2598738" y="5827713"/>
          <p14:tracePt t="69750" x="2616200" y="5827713"/>
          <p14:tracePt t="69766" x="2625725" y="5827713"/>
          <p14:tracePt t="69774" x="2635250" y="5827713"/>
          <p14:tracePt t="69783" x="2643188" y="5827713"/>
          <p14:tracePt t="69798" x="2652713" y="5827713"/>
          <p14:tracePt t="69808" x="2662238" y="5818188"/>
          <p14:tracePt t="69824" x="2671763" y="5818188"/>
          <p14:tracePt t="69834" x="2679700" y="5818188"/>
          <p14:tracePt t="69840" x="2689225" y="5818188"/>
          <p14:tracePt t="69848" x="2698750" y="5818188"/>
          <p14:tracePt t="69855" x="2716213" y="5818188"/>
          <p14:tracePt t="69864" x="2725738" y="5818188"/>
          <p14:tracePt t="69872" x="2725738" y="5808663"/>
          <p14:tracePt t="69880" x="2744788" y="5808663"/>
          <p14:tracePt t="69888" x="2752725" y="5808663"/>
          <p14:tracePt t="69896" x="2771775" y="5808663"/>
          <p14:tracePt t="69904" x="2781300" y="5808663"/>
          <p14:tracePt t="69912" x="2798763" y="5808663"/>
          <p14:tracePt t="69920" x="2808288" y="5808663"/>
          <p14:tracePt t="69928" x="2817813" y="5808663"/>
          <p14:tracePt t="69936" x="2835275" y="5808663"/>
          <p14:tracePt t="69944" x="2844800" y="5808663"/>
          <p14:tracePt t="69952" x="2862263" y="5808663"/>
          <p14:tracePt t="69969" x="2881313" y="5808663"/>
          <p14:tracePt t="69976" x="2889250" y="5808663"/>
          <p14:tracePt t="69984" x="2908300" y="5808663"/>
          <p14:tracePt t="69992" x="2917825" y="5808663"/>
          <p14:tracePt t="70000" x="2925763" y="5808663"/>
          <p14:tracePt t="70024" x="2935288" y="5808663"/>
          <p14:tracePt t="70072" x="2944813" y="5808663"/>
          <p14:tracePt t="70106" x="2954338" y="5808663"/>
          <p14:tracePt t="70123" x="2962275" y="5808663"/>
          <p14:tracePt t="70132" x="2971800" y="5808663"/>
          <p14:tracePt t="70138" x="2981325" y="5808663"/>
          <p14:tracePt t="70155" x="2990850" y="5808663"/>
          <p14:tracePt t="70163" x="2998788" y="5808663"/>
          <p14:tracePt t="70639" x="3008313" y="5808663"/>
          <p14:tracePt t="70645" x="3044825" y="5808663"/>
          <p14:tracePt t="70655" x="3071813" y="5808663"/>
          <p14:tracePt t="70659" x="3108325" y="5808663"/>
          <p14:tracePt t="70670" x="3144838" y="5808663"/>
          <p14:tracePt t="70678" x="3190875" y="5808663"/>
          <p14:tracePt t="70686" x="3244850" y="5808663"/>
          <p14:tracePt t="70694" x="3300413" y="5808663"/>
          <p14:tracePt t="70702" x="3390900" y="5808663"/>
          <p14:tracePt t="70710" x="3463925" y="5808663"/>
          <p14:tracePt t="70719" x="3519488" y="5808663"/>
          <p14:tracePt t="70725" x="3646488" y="5808663"/>
          <p14:tracePt t="70734" x="3665538" y="5808663"/>
          <p14:tracePt t="70742" x="3719513" y="5808663"/>
          <p14:tracePt t="70750" x="3756025" y="5808663"/>
          <p14:tracePt t="70758" x="3775075" y="5808663"/>
          <p14:tracePt t="70766" x="3792538" y="5808663"/>
          <p14:tracePt t="71048" x="3810000" y="5800725"/>
          <p14:tracePt t="71056" x="3819525" y="5800725"/>
          <p14:tracePt t="71066" x="3838575" y="5800725"/>
          <p14:tracePt t="71072" x="3856038" y="5800725"/>
          <p14:tracePt t="71080" x="3875088" y="5791200"/>
          <p14:tracePt t="71089" x="3892550" y="5791200"/>
          <p14:tracePt t="71096" x="3911600" y="5791200"/>
          <p14:tracePt t="71105" x="3919538" y="5791200"/>
          <p14:tracePt t="71112" x="3938588" y="5791200"/>
          <p14:tracePt t="71120" x="3948113" y="5781675"/>
          <p14:tracePt t="71128" x="3965575" y="5781675"/>
          <p14:tracePt t="71136" x="3975100" y="5781675"/>
          <p14:tracePt t="71144" x="3992563" y="5781675"/>
          <p14:tracePt t="71152" x="4011613" y="5781675"/>
          <p14:tracePt t="71160" x="4029075" y="5781675"/>
          <p14:tracePt t="71168" x="4057650" y="5781675"/>
          <p14:tracePt t="71176" x="4084638" y="5781675"/>
          <p14:tracePt t="71184" x="4111625" y="5772150"/>
          <p14:tracePt t="71192" x="4148138" y="5772150"/>
          <p14:tracePt t="71200" x="4175125" y="5764213"/>
          <p14:tracePt t="71208" x="4211638" y="5764213"/>
          <p14:tracePt t="71217" x="4248150" y="5764213"/>
          <p14:tracePt t="71226" x="4275138" y="5754688"/>
          <p14:tracePt t="71234" x="4303713" y="5754688"/>
          <p14:tracePt t="71242" x="4340225" y="5754688"/>
          <p14:tracePt t="71250" x="4357688" y="5754688"/>
          <p14:tracePt t="71266" x="4367213" y="5754688"/>
          <p14:tracePt t="71588" x="4367213" y="5745163"/>
          <p14:tracePt t="71596" x="4367213" y="5735638"/>
          <p14:tracePt t="71604" x="4348163" y="5735638"/>
          <p14:tracePt t="71612" x="4311650" y="5754688"/>
          <p14:tracePt t="71620" x="4211638" y="5827713"/>
          <p14:tracePt t="71628" x="4157663" y="5891213"/>
          <p14:tracePt t="71823" x="4157663" y="5837238"/>
          <p14:tracePt t="71832" x="4202113" y="5735638"/>
          <p14:tracePt t="71839" x="4221163" y="5708650"/>
          <p14:tracePt t="71847" x="4230688" y="5708650"/>
          <p14:tracePt t="71855" x="4248150" y="5699125"/>
          <p14:tracePt t="71863" x="4257675" y="5699125"/>
          <p14:tracePt t="71879" x="4275138" y="5699125"/>
          <p14:tracePt t="71887" x="4294188" y="5699125"/>
          <p14:tracePt t="71895" x="4303713" y="5699125"/>
          <p14:tracePt t="71903" x="4311650" y="5708650"/>
          <p14:tracePt t="71910" x="4330700" y="5708650"/>
          <p14:tracePt t="71918" x="4340225" y="5708650"/>
          <p14:tracePt t="71926" x="4376738" y="5718175"/>
          <p14:tracePt t="71934" x="4394200" y="5727700"/>
          <p14:tracePt t="71949" x="4413250" y="5727700"/>
          <p14:tracePt t="71950" x="4430713" y="5727700"/>
          <p14:tracePt t="71958" x="4440238" y="5727700"/>
          <p14:tracePt t="71966" x="4457700" y="5727700"/>
          <p14:tracePt t="71974" x="4494213" y="5727700"/>
          <p14:tracePt t="71982" x="4521200" y="5727700"/>
          <p14:tracePt t="71990" x="4557713" y="5727700"/>
          <p14:tracePt t="71998" x="4603750" y="5727700"/>
          <p14:tracePt t="72006" x="4667250" y="5727700"/>
          <p14:tracePt t="72014" x="4713288" y="5727700"/>
          <p14:tracePt t="72023" x="4767263" y="5735638"/>
          <p14:tracePt t="72031" x="4822825" y="5735638"/>
          <p14:tracePt t="72040" x="4895850" y="5735638"/>
          <p14:tracePt t="72046" x="4941888" y="5735638"/>
          <p14:tracePt t="72056" x="4978400" y="5735638"/>
          <p14:tracePt t="72063" x="5032375" y="5735638"/>
          <p14:tracePt t="72072" x="5086350" y="5735638"/>
          <p14:tracePt t="72080" x="5132388" y="5735638"/>
          <p14:tracePt t="72088" x="5159375" y="5735638"/>
          <p14:tracePt t="72096" x="5205413" y="5735638"/>
          <p14:tracePt t="72104" x="5232400" y="5735638"/>
          <p14:tracePt t="72112" x="5251450" y="5735638"/>
          <p14:tracePt t="72120" x="5268913" y="5727700"/>
          <p14:tracePt t="72127" x="5278438" y="5727700"/>
          <p14:tracePt t="72135" x="5287963" y="5718175"/>
          <p14:tracePt t="72156" x="5297488" y="5718175"/>
          <p14:tracePt t="72172" x="5305425" y="5718175"/>
          <p14:tracePt t="72180" x="5305425" y="5708650"/>
          <p14:tracePt t="72188" x="5314950" y="5699125"/>
          <p14:tracePt t="72196" x="5314950" y="5691188"/>
          <p14:tracePt t="72213" x="5314950" y="5681663"/>
          <p14:tracePt t="72221" x="5324475" y="5672138"/>
          <p14:tracePt t="72237" x="5324475" y="5662613"/>
          <p14:tracePt t="72246" x="5334000" y="5662613"/>
          <p14:tracePt t="72664" x="5341938" y="5662613"/>
          <p14:tracePt t="72673" x="5351463" y="5662613"/>
          <p14:tracePt t="72681" x="5387975" y="5645150"/>
          <p14:tracePt t="72689" x="5424488" y="5645150"/>
          <p14:tracePt t="72696" x="5441950" y="5645150"/>
          <p14:tracePt t="72705" x="5497513" y="5635625"/>
          <p14:tracePt t="72712" x="5543550" y="5635625"/>
          <p14:tracePt t="72720" x="5580063" y="5635625"/>
          <p14:tracePt t="72729" x="5607050" y="5635625"/>
          <p14:tracePt t="72736" x="5661025" y="5635625"/>
          <p14:tracePt t="72745" x="5697538" y="5626100"/>
          <p14:tracePt t="72753" x="5724525" y="5626100"/>
          <p14:tracePt t="72760" x="5761038" y="5626100"/>
          <p14:tracePt t="72769" x="5797550" y="5626100"/>
          <p14:tracePt t="72776" x="5816600" y="5626100"/>
          <p14:tracePt t="72784" x="5843588" y="5626100"/>
          <p14:tracePt t="72795" x="5862638" y="5626100"/>
          <p14:tracePt t="72800" x="5880100" y="5626100"/>
          <p14:tracePt t="72811" x="5899150" y="5626100"/>
          <p14:tracePt t="72817" x="5907088" y="5626100"/>
          <p14:tracePt t="72826" x="5926138" y="5626100"/>
          <p14:tracePt t="72833" x="5943600" y="5626100"/>
          <p14:tracePt t="72842" x="5962650" y="5626100"/>
          <p14:tracePt t="72849" x="5980113" y="5618163"/>
          <p14:tracePt t="72856" x="5999163" y="5618163"/>
          <p14:tracePt t="72867" x="6016625" y="5618163"/>
          <p14:tracePt t="72873" x="6026150" y="5618163"/>
          <p14:tracePt t="72883" x="6043613" y="5618163"/>
          <p14:tracePt t="72888" x="6062663" y="5608638"/>
          <p14:tracePt t="72899" x="6080125" y="5608638"/>
          <p14:tracePt t="72905" x="6089650" y="5608638"/>
          <p14:tracePt t="73102" x="6089650" y="5599113"/>
          <p14:tracePt t="73612" x="6099175" y="5599113"/>
          <p14:tracePt t="73617" x="6108700" y="5599113"/>
          <p14:tracePt t="73626" x="6116638" y="5608638"/>
          <p14:tracePt t="73634" x="6126163" y="5618163"/>
          <p14:tracePt t="73642" x="6135688" y="5618163"/>
          <p14:tracePt t="73649" x="6153150" y="5618163"/>
          <p14:tracePt t="73658" x="6153150" y="5626100"/>
          <p14:tracePt t="73666" x="6172200" y="5635625"/>
          <p14:tracePt t="73674" x="6189663" y="5645150"/>
          <p14:tracePt t="73682" x="6199188" y="5645150"/>
          <p14:tracePt t="73690" x="6208713" y="5645150"/>
          <p14:tracePt t="73698" x="6226175" y="5645150"/>
          <p14:tracePt t="73706" x="6235700" y="5645150"/>
          <p14:tracePt t="73716" x="6245225" y="5645150"/>
          <p14:tracePt t="73731" x="6262688" y="5654675"/>
          <p14:tracePt t="73741" x="6272213" y="5654675"/>
          <p14:tracePt t="73746" x="6291263" y="5654675"/>
          <p14:tracePt t="73756" x="6299200" y="5654675"/>
          <p14:tracePt t="73767" x="6318250" y="5654675"/>
          <p14:tracePt t="73773" x="6335713" y="5662613"/>
          <p14:tracePt t="73781" x="6354763" y="5662613"/>
          <p14:tracePt t="73796" x="6362700" y="5662613"/>
          <p14:tracePt t="73804" x="6381750" y="5662613"/>
          <p14:tracePt t="73812" x="6391275" y="5662613"/>
          <p14:tracePt t="73820" x="6399213" y="5672138"/>
          <p14:tracePt t="73828" x="6408738" y="5672138"/>
          <p14:tracePt t="73844" x="6427788" y="5672138"/>
          <p14:tracePt t="73852" x="6435725" y="5672138"/>
          <p14:tracePt t="73860" x="6445250" y="5672138"/>
          <p14:tracePt t="73868" x="6454775" y="5672138"/>
          <p14:tracePt t="73876" x="6464300" y="5672138"/>
          <p14:tracePt t="73884" x="6472238" y="5672138"/>
          <p14:tracePt t="73900" x="6481763" y="5672138"/>
          <p14:tracePt t="73908" x="6491288" y="5672138"/>
          <p14:tracePt t="73916" x="6500813" y="5672138"/>
          <p14:tracePt t="73924" x="6508750" y="5672138"/>
          <p14:tracePt t="73932" x="6518275" y="5672138"/>
          <p14:tracePt t="73940" x="6527800" y="5672138"/>
          <p14:tracePt t="73964" x="6537325" y="5662613"/>
          <p14:tracePt t="73972" x="6545263" y="5662613"/>
          <p14:tracePt t="73980" x="6554788" y="5662613"/>
          <p14:tracePt t="73988" x="6564313" y="5662613"/>
          <p14:tracePt t="73998" x="6573838" y="5654675"/>
          <p14:tracePt t="74004" x="6581775" y="5654675"/>
          <p14:tracePt t="74028" x="6591300" y="5654675"/>
          <p14:tracePt t="74038" x="6600825" y="5654675"/>
          <p14:tracePt t="74044" x="6600825" y="5645150"/>
          <p14:tracePt t="74054" x="6610350" y="5645150"/>
          <p14:tracePt t="74069" x="6618288" y="5645150"/>
          <p14:tracePt t="74078" x="6627813" y="5645150"/>
          <p14:tracePt t="74118" x="6637338" y="5645150"/>
          <p14:tracePt t="74134" x="6645275" y="5645150"/>
          <p14:tracePt t="74154" x="6654800" y="5645150"/>
          <p14:tracePt t="74170" x="6664325" y="5645150"/>
          <p14:tracePt t="74187" x="6673850" y="5645150"/>
          <p14:tracePt t="74211" x="6681788" y="5645150"/>
          <p14:tracePt t="74227" x="6691313" y="5645150"/>
          <p14:tracePt t="74234" x="6700838" y="5645150"/>
          <p14:tracePt t="74244" x="6710363" y="5645150"/>
          <p14:tracePt t="74250" x="6718300" y="5645150"/>
          <p14:tracePt t="74259" x="6727825" y="5645150"/>
          <p14:tracePt t="74267" x="6737350" y="5645150"/>
          <p14:tracePt t="74307" x="6746875" y="5645150"/>
          <p14:tracePt t="74333" x="6754813" y="5645150"/>
          <p14:tracePt t="74349" x="6764338" y="5645150"/>
          <p14:tracePt t="74393" x="6773863" y="5645150"/>
          <p14:tracePt t="74401" x="6783388" y="5645150"/>
          <p14:tracePt t="74416" x="6791325" y="5645150"/>
          <p14:tracePt t="74443" x="6800850" y="5645150"/>
          <p14:tracePt t="74473" x="6810375" y="5645150"/>
          <p14:tracePt t="74521" x="6819900" y="5645150"/>
          <p14:tracePt t="74537" x="6827838" y="5645150"/>
          <p14:tracePt t="74545" x="6837363" y="5645150"/>
          <p14:tracePt t="74553" x="6846888" y="5645150"/>
          <p14:tracePt t="74561" x="6846888" y="5654675"/>
          <p14:tracePt t="74580" x="6856413" y="5654675"/>
          <p14:tracePt t="74584" x="6864350" y="5654675"/>
          <p14:tracePt t="74595" x="6873875" y="5654675"/>
          <p14:tracePt t="74604" x="6883400" y="5654675"/>
          <p14:tracePt t="74614" x="6892925" y="5654675"/>
          <p14:tracePt t="74630" x="6910388" y="5654675"/>
          <p14:tracePt t="74638" x="6919913" y="5654675"/>
          <p14:tracePt t="74646" x="6937375" y="5654675"/>
          <p14:tracePt t="74655" x="6946900" y="5654675"/>
          <p14:tracePt t="74663" x="6956425" y="5654675"/>
          <p14:tracePt t="74675" x="6964363" y="5654675"/>
          <p14:tracePt t="74683" x="6973888" y="5654675"/>
          <p14:tracePt t="74691" x="7000875" y="5654675"/>
          <p14:tracePt t="74699" x="7010400" y="5654675"/>
          <p14:tracePt t="74706" x="7019925" y="5654675"/>
          <p14:tracePt t="74716" x="7037388" y="5654675"/>
          <p14:tracePt t="74723" x="7046913" y="5654675"/>
          <p14:tracePt t="74738" x="7056438" y="5662613"/>
          <p14:tracePt t="74747" x="7065963" y="5662613"/>
          <p14:tracePt t="74755" x="7073900" y="5662613"/>
          <p14:tracePt t="74763" x="7092950" y="5662613"/>
          <p14:tracePt t="74770" x="7102475" y="5662613"/>
          <p14:tracePt t="74782" x="7110413" y="5662613"/>
          <p14:tracePt t="74786" x="7119938" y="5662613"/>
          <p14:tracePt t="74803" x="7129463" y="5662613"/>
          <p14:tracePt t="74812" x="7138988" y="5662613"/>
          <p14:tracePt t="74828" x="7146925" y="5662613"/>
          <p14:tracePt t="74852" x="7156450" y="5662613"/>
          <p14:tracePt t="74880" x="7165975" y="5662613"/>
          <p14:tracePt t="75012" x="7175500" y="5662613"/>
          <p14:tracePt t="75037" x="7183438" y="5662613"/>
          <p14:tracePt t="75052" x="7192963" y="5662613"/>
          <p14:tracePt t="75067" x="7202488" y="5662613"/>
          <p14:tracePt t="75084" x="7212013" y="5662613"/>
          <p14:tracePt t="75100" x="7219950" y="5662613"/>
          <p14:tracePt t="75140" x="7229475" y="5662613"/>
          <p14:tracePt t="75190" x="7239000" y="5662613"/>
          <p14:tracePt t="75223" x="7248525" y="5662613"/>
          <p14:tracePt t="75246" x="7256463" y="5662613"/>
          <p14:tracePt t="75255" x="7265988" y="5662613"/>
          <p14:tracePt t="75271" x="7275513" y="5662613"/>
          <p14:tracePt t="75286" x="7283450" y="5672138"/>
          <p14:tracePt t="75295" x="7292975" y="5672138"/>
          <p14:tracePt t="75303" x="7302500" y="5672138"/>
          <p14:tracePt t="75311" x="7312025" y="5672138"/>
          <p14:tracePt t="75318" x="7319963" y="5672138"/>
          <p14:tracePt t="75327" x="7319963" y="5681663"/>
          <p14:tracePt t="75334" x="7329488" y="5681663"/>
          <p14:tracePt t="75358" x="7339013" y="5681663"/>
          <p14:tracePt t="75375" x="7348538" y="5681663"/>
          <p14:tracePt t="75400" x="7348538" y="5691188"/>
          <p14:tracePt t="75416" x="7356475" y="5691188"/>
          <p14:tracePt t="75505" x="7366000" y="5691188"/>
          <p14:tracePt t="75529" x="7375525" y="5691188"/>
          <p14:tracePt t="75537" x="7385050" y="5699125"/>
          <p14:tracePt t="75560" x="7392988" y="5699125"/>
          <p14:tracePt t="75568" x="7402513" y="5699125"/>
          <p14:tracePt t="75576" x="7412038" y="5699125"/>
          <p14:tracePt t="75584" x="7412038" y="5708650"/>
          <p14:tracePt t="75592" x="7421563" y="5708650"/>
          <p14:tracePt t="75608" x="7429500" y="5708650"/>
          <p14:tracePt t="75657" x="7439025" y="5718175"/>
          <p14:tracePt t="75675" x="7448550" y="5718175"/>
          <p14:tracePt t="75682" x="7458075" y="5718175"/>
          <p14:tracePt t="75690" x="7466013" y="5718175"/>
          <p14:tracePt t="75704" x="7475538" y="5718175"/>
          <p14:tracePt t="75715" x="7485063" y="5718175"/>
          <p14:tracePt t="75738" x="7494588" y="5718175"/>
          <p14:tracePt t="75754" x="7502525" y="5718175"/>
          <p14:tracePt t="75762" x="7512050" y="5718175"/>
          <p14:tracePt t="75770" x="7521575" y="5718175"/>
          <p14:tracePt t="75778" x="7539038" y="5718175"/>
          <p14:tracePt t="75794" x="7548563" y="5718175"/>
          <p14:tracePt t="75802" x="7558088" y="5718175"/>
          <p14:tracePt t="75810" x="7567613" y="5718175"/>
          <p14:tracePt t="75818" x="7575550" y="5718175"/>
          <p14:tracePt t="75826" x="7585075" y="5718175"/>
          <p14:tracePt t="75834" x="7594600" y="5718175"/>
          <p14:tracePt t="75842" x="7602538" y="5718175"/>
          <p14:tracePt t="75850" x="7612063" y="5718175"/>
          <p14:tracePt t="75858" x="7621588" y="5718175"/>
          <p14:tracePt t="75866" x="7639050" y="5718175"/>
          <p14:tracePt t="75874" x="7658100" y="5718175"/>
          <p14:tracePt t="75882" x="7667625" y="5718175"/>
          <p14:tracePt t="75890" x="7675563" y="5718175"/>
          <p14:tracePt t="75902" x="7685088" y="5718175"/>
          <p14:tracePt t="75910" x="7694613" y="5718175"/>
          <p14:tracePt t="75918" x="7704138" y="5718175"/>
          <p14:tracePt t="75934" x="7712075" y="5718175"/>
          <p14:tracePt t="75942" x="7721600" y="5718175"/>
          <p14:tracePt t="75950" x="7731125" y="5718175"/>
          <p14:tracePt t="75958" x="7740650" y="5727700"/>
          <p14:tracePt t="75974" x="7748588" y="5727700"/>
          <p14:tracePt t="75990" x="7758113" y="5727700"/>
          <p14:tracePt t="76000" x="7767638" y="5735638"/>
          <p14:tracePt t="76008" x="7777163" y="5735638"/>
          <p14:tracePt t="76017" x="7785100" y="5735638"/>
          <p14:tracePt t="76024" x="7804150" y="5735638"/>
          <p14:tracePt t="76049" x="7813675" y="5735638"/>
          <p14:tracePt t="76057" x="7821613" y="5735638"/>
          <p14:tracePt t="76069" x="7840663" y="5735638"/>
          <p14:tracePt t="76074" x="7850188" y="5735638"/>
          <p14:tracePt t="76084" x="7858125" y="5735638"/>
          <p14:tracePt t="76088" x="7867650" y="5745163"/>
          <p14:tracePt t="76108" x="7877175" y="5745163"/>
          <p14:tracePt t="76116" x="7885113" y="5745163"/>
          <p14:tracePt t="76124" x="7904163" y="5745163"/>
          <p14:tracePt t="76132" x="7913688" y="5745163"/>
          <p14:tracePt t="76140" x="7921625" y="5745163"/>
          <p14:tracePt t="76156" x="7931150" y="5745163"/>
          <p14:tracePt t="76164" x="7940675" y="5745163"/>
          <p14:tracePt t="76172" x="7958138" y="5745163"/>
          <p14:tracePt t="76180" x="7967663" y="5745163"/>
          <p14:tracePt t="76188" x="7986713" y="5745163"/>
          <p14:tracePt t="76204" x="7994650" y="5745163"/>
          <p14:tracePt t="76213" x="8004175" y="5745163"/>
          <p14:tracePt t="76220" x="8023225" y="5745163"/>
          <p14:tracePt t="76229" x="8031163" y="5745163"/>
          <p14:tracePt t="76236" x="8040688" y="5745163"/>
          <p14:tracePt t="76244" x="8050213" y="5745163"/>
          <p14:tracePt t="76252" x="8059738" y="5745163"/>
          <p14:tracePt t="76260" x="8067675" y="5745163"/>
          <p14:tracePt t="76268" x="8077200" y="5745163"/>
          <p14:tracePt t="76278" x="8086725" y="5745163"/>
          <p14:tracePt t="76286" x="8096250" y="5745163"/>
          <p14:tracePt t="76294" x="8104188" y="5745163"/>
          <p14:tracePt t="76304" x="8113713" y="5745163"/>
          <p14:tracePt t="76331" x="8123238" y="5745163"/>
          <p14:tracePt t="76338" x="8132763" y="5745163"/>
          <p14:tracePt t="76346" x="8150225" y="5745163"/>
          <p14:tracePt t="76354" x="8159750" y="5745163"/>
          <p14:tracePt t="76362" x="8169275" y="5745163"/>
          <p14:tracePt t="76378" x="8177213" y="5745163"/>
          <p14:tracePt t="76386" x="8186738" y="5745163"/>
          <p14:tracePt t="76402" x="8196263" y="5745163"/>
          <p14:tracePt t="76410" x="8204200" y="5745163"/>
          <p14:tracePt t="76426" x="8213725" y="5745163"/>
          <p14:tracePt t="76434" x="8223250" y="5745163"/>
          <p14:tracePt t="76474" x="8232775" y="5745163"/>
          <p14:tracePt t="76484" x="8232775" y="5735638"/>
          <p14:tracePt t="76498" x="8240713" y="5735638"/>
          <p14:tracePt t="76522" x="8250238" y="5735638"/>
          <p14:tracePt t="76540" x="8259763" y="5735638"/>
          <p14:tracePt t="76554" x="8269288" y="5735638"/>
          <p14:tracePt t="76565" x="8277225" y="5735638"/>
          <p14:tracePt t="76580" x="8286750" y="5735638"/>
          <p14:tracePt t="76586" x="8296275" y="5735638"/>
          <p14:tracePt t="76605" x="8305800" y="5735638"/>
          <p14:tracePt t="76752" x="8323263" y="5735638"/>
          <p14:tracePt t="76760" x="8332788" y="5735638"/>
          <p14:tracePt t="76776" x="8350250" y="5735638"/>
          <p14:tracePt t="76784" x="8359775" y="5735638"/>
          <p14:tracePt t="76792" x="8378825" y="5735638"/>
          <p14:tracePt t="76800" x="8386763" y="5735638"/>
          <p14:tracePt t="76808" x="8396288" y="5727700"/>
          <p14:tracePt t="76832" x="8405813" y="5727700"/>
          <p14:tracePt t="76907" x="8415338" y="5727700"/>
          <p14:tracePt t="76915" x="8423275" y="5718175"/>
          <p14:tracePt t="76931" x="8432800" y="5718175"/>
          <p14:tracePt t="76939" x="8442325" y="5718175"/>
          <p14:tracePt t="76962" x="8451850" y="5718175"/>
          <p14:tracePt t="77590" x="8442325" y="5718175"/>
          <p14:tracePt t="77614" x="8432800" y="5718175"/>
          <p14:tracePt t="77630" x="8423275" y="5718175"/>
          <p14:tracePt t="77639" x="8415338" y="5718175"/>
          <p14:tracePt t="77663" x="8405813" y="5718175"/>
          <p14:tracePt t="77673" x="8396288" y="5718175"/>
          <p14:tracePt t="77681" x="8386763" y="5718175"/>
          <p14:tracePt t="77688" x="8378825" y="5718175"/>
          <p14:tracePt t="77696" x="8369300" y="5718175"/>
          <p14:tracePt t="77705" x="8359775" y="5718175"/>
          <p14:tracePt t="77721" x="8342313" y="5718175"/>
          <p14:tracePt t="77728" x="8332788" y="5727700"/>
          <p14:tracePt t="77737" x="8305800" y="5727700"/>
          <p14:tracePt t="77747" x="8286750" y="5735638"/>
          <p14:tracePt t="77753" x="8269288" y="5745163"/>
          <p14:tracePt t="77761" x="8240713" y="5754688"/>
          <p14:tracePt t="77768" x="8204200" y="5764213"/>
          <p14:tracePt t="77776" x="8169275" y="5791200"/>
          <p14:tracePt t="77786" x="8132763" y="5800725"/>
          <p14:tracePt t="77792" x="8077200" y="5818188"/>
          <p14:tracePt t="77799" x="7994650" y="5845175"/>
          <p14:tracePt t="77808" x="7913688" y="5891213"/>
          <p14:tracePt t="77816" x="7785100" y="5937250"/>
          <p14:tracePt t="77824" x="7667625" y="5973763"/>
          <p14:tracePt t="77832" x="7575550" y="6018213"/>
          <p14:tracePt t="77840" x="7402513" y="6064250"/>
          <p14:tracePt t="77848" x="7275513" y="6091238"/>
          <p14:tracePt t="77856" x="7156450" y="6119813"/>
          <p14:tracePt t="77864" x="7046913" y="6146800"/>
          <p14:tracePt t="77872" x="6973888" y="6164263"/>
          <p14:tracePt t="77880" x="6819900" y="6192838"/>
          <p14:tracePt t="77888" x="6746875" y="6200775"/>
          <p14:tracePt t="77896" x="6564313" y="6237288"/>
          <p14:tracePt t="77904" x="6326188" y="6265863"/>
          <p14:tracePt t="77912" x="6145213" y="6283325"/>
          <p14:tracePt t="77922" x="5862638" y="6319838"/>
          <p14:tracePt t="77928" x="5697538" y="6338888"/>
          <p14:tracePt t="77948" x="5341938" y="6392863"/>
          <p14:tracePt t="77952" x="5214938" y="6411913"/>
          <p14:tracePt t="77962" x="5049838" y="6429375"/>
          <p14:tracePt t="77968" x="4886325" y="6438900"/>
          <p14:tracePt t="77978" x="4722813" y="6438900"/>
          <p14:tracePt t="77986" x="4613275" y="6438900"/>
          <p14:tracePt t="77994" x="4521200" y="6438900"/>
          <p14:tracePt t="78002" x="4448175" y="6438900"/>
          <p14:tracePt t="78010" x="4376738" y="6438900"/>
          <p14:tracePt t="78018" x="4284663" y="6438900"/>
          <p14:tracePt t="78026" x="4148138" y="6419850"/>
          <p14:tracePt t="78033" x="4057650" y="6419850"/>
          <p14:tracePt t="78042" x="3929063" y="6402388"/>
          <p14:tracePt t="78049" x="3802063" y="6375400"/>
          <p14:tracePt t="78058" x="3673475" y="6375400"/>
          <p14:tracePt t="78066" x="3490913" y="6346825"/>
          <p14:tracePt t="78073" x="3363913" y="6329363"/>
          <p14:tracePt t="78082" x="3208338" y="6319838"/>
          <p14:tracePt t="78090" x="3044825" y="6283325"/>
          <p14:tracePt t="78101" x="2862263" y="6273800"/>
          <p14:tracePt t="78106" x="2716213" y="6256338"/>
          <p14:tracePt t="78114" x="2625725" y="6256338"/>
          <p14:tracePt t="78122" x="2552700" y="6246813"/>
          <p14:tracePt t="78132" x="2433638" y="6229350"/>
          <p14:tracePt t="78138" x="2397125" y="6219825"/>
          <p14:tracePt t="78149" x="2360613" y="6210300"/>
          <p14:tracePt t="78155" x="2343150" y="6200775"/>
          <p14:tracePt t="78163" x="2343150" y="6192838"/>
          <p14:tracePt t="78170" x="2333625" y="6192838"/>
          <p14:tracePt t="78178" x="2316163" y="6173788"/>
          <p14:tracePt t="78186" x="2306638" y="6173788"/>
          <p14:tracePt t="78194" x="2279650" y="6146800"/>
          <p14:tracePt t="78202" x="2260600" y="6137275"/>
          <p14:tracePt t="78212" x="2233613" y="6127750"/>
          <p14:tracePt t="78218" x="2206625" y="6110288"/>
          <p14:tracePt t="78228" x="2170113" y="6100763"/>
          <p14:tracePt t="78234" x="2124075" y="6091238"/>
          <p14:tracePt t="78244" x="2097088" y="6073775"/>
          <p14:tracePt t="78250" x="2051050" y="6064250"/>
          <p14:tracePt t="78260" x="1960563" y="6054725"/>
          <p14:tracePt t="78270" x="1895475" y="6037263"/>
          <p14:tracePt t="78276" x="1824038" y="6037263"/>
          <p14:tracePt t="78286" x="1751013" y="6018213"/>
          <p14:tracePt t="78293" x="1658938" y="6018213"/>
          <p14:tracePt t="78302" x="1595438" y="6000750"/>
          <p14:tracePt t="78308" x="1504950" y="5991225"/>
          <p14:tracePt t="78316" x="1376363" y="5973763"/>
          <p14:tracePt t="78324" x="1293813" y="5964238"/>
          <p14:tracePt t="78332" x="1185863" y="5946775"/>
          <p14:tracePt t="78340" x="1120775" y="5927725"/>
          <p14:tracePt t="78349" x="1066800" y="5910263"/>
          <p14:tracePt t="78360" x="1020763" y="5891213"/>
          <p14:tracePt t="78369" x="984250" y="5873750"/>
          <p14:tracePt t="78375" x="966788" y="5864225"/>
          <p14:tracePt t="78384" x="947738" y="5837238"/>
          <p14:tracePt t="78392" x="930275" y="5808663"/>
          <p14:tracePt t="78400" x="911225" y="5791200"/>
          <p14:tracePt t="78408" x="893763" y="5764213"/>
          <p14:tracePt t="78417" x="866775" y="5735638"/>
          <p14:tracePt t="78425" x="857250" y="5699125"/>
          <p14:tracePt t="78434" x="838200" y="5654675"/>
          <p14:tracePt t="78440" x="830263" y="5626100"/>
          <p14:tracePt t="78450" x="801688" y="5562600"/>
          <p14:tracePt t="78457" x="793750" y="5508625"/>
          <p14:tracePt t="78466" x="784225" y="5445125"/>
          <p14:tracePt t="78473" x="757238" y="5380038"/>
          <p14:tracePt t="78481" x="728663" y="5307013"/>
          <p14:tracePt t="78489" x="720725" y="5243513"/>
          <p14:tracePt t="78500" x="692150" y="5153025"/>
          <p14:tracePt t="78505" x="684213" y="5116513"/>
          <p14:tracePt t="78518" x="665163" y="5080000"/>
          <p14:tracePt t="78521" x="665163" y="5053013"/>
          <p14:tracePt t="78534" x="655638" y="5016500"/>
          <p14:tracePt t="78536" x="655638" y="4987925"/>
          <p14:tracePt t="78549" x="655638" y="4960938"/>
          <p14:tracePt t="78557" x="647700" y="4933950"/>
          <p14:tracePt t="78567" x="647700" y="4924425"/>
          <p14:tracePt t="78573" x="647700" y="4906963"/>
          <p14:tracePt t="78582" x="647700" y="4887913"/>
          <p14:tracePt t="78590" x="647700" y="4870450"/>
          <p14:tracePt t="78598" x="647700" y="4851400"/>
          <p14:tracePt t="78605" x="647700" y="4824413"/>
          <p14:tracePt t="78614" x="647700" y="4805363"/>
          <p14:tracePt t="78622" x="647700" y="4778375"/>
          <p14:tracePt t="78630" x="647700" y="4760913"/>
          <p14:tracePt t="78638" x="647700" y="4732338"/>
          <p14:tracePt t="78646" x="655638" y="4714875"/>
          <p14:tracePt t="78654" x="655638" y="4697413"/>
          <p14:tracePt t="78662" x="655638" y="4660900"/>
          <p14:tracePt t="78670" x="655638" y="4624388"/>
          <p14:tracePt t="78678" x="655638" y="4595813"/>
          <p14:tracePt t="78687" x="655638" y="4568825"/>
          <p14:tracePt t="78694" x="655638" y="4551363"/>
          <p14:tracePt t="78702" x="655638" y="4541838"/>
          <p14:tracePt t="78710" x="655638" y="4522788"/>
          <p14:tracePt t="78718" x="655638" y="4514850"/>
          <p14:tracePt t="78725" x="655638" y="4505325"/>
          <p14:tracePt t="78734" x="665163" y="4495800"/>
          <p14:tracePt t="78742" x="665163" y="4486275"/>
          <p14:tracePt t="78750" x="674688" y="4478338"/>
          <p14:tracePt t="78760" x="684213" y="4468813"/>
          <p14:tracePt t="78766" x="701675" y="4459288"/>
          <p14:tracePt t="78774" x="711200" y="4441825"/>
          <p14:tracePt t="78784" x="738188" y="4422775"/>
          <p14:tracePt t="78790" x="765175" y="4413250"/>
          <p14:tracePt t="78800" x="801688" y="4386263"/>
          <p14:tracePt t="78808" x="847725" y="4368800"/>
          <p14:tracePt t="78819" x="903288" y="4340225"/>
          <p14:tracePt t="78824" x="966788" y="4332288"/>
          <p14:tracePt t="78835" x="1020763" y="4322763"/>
          <p14:tracePt t="78839" x="1120775" y="4295775"/>
          <p14:tracePt t="78849" x="1176338" y="4276725"/>
          <p14:tracePt t="78856" x="1258888" y="4268788"/>
          <p14:tracePt t="78864" x="1293813" y="4268788"/>
          <p14:tracePt t="78872" x="1339850" y="4268788"/>
          <p14:tracePt t="78880" x="1366838" y="4268788"/>
          <p14:tracePt t="78888" x="1395413" y="4268788"/>
          <p14:tracePt t="78896" x="1439863" y="4276725"/>
          <p14:tracePt t="78904" x="1522413" y="4349750"/>
          <p14:tracePt t="78912" x="1558925" y="4376738"/>
          <p14:tracePt t="78920" x="1585913" y="4405313"/>
          <p14:tracePt t="78928" x="1612900" y="4432300"/>
          <p14:tracePt t="78936" x="1649413" y="4478338"/>
          <p14:tracePt t="78950" x="1658938" y="4495800"/>
          <p14:tracePt t="78952" x="1668463" y="4514850"/>
          <p14:tracePt t="78960" x="1677988" y="4532313"/>
          <p14:tracePt t="78968" x="1677988" y="4541838"/>
          <p14:tracePt t="78975" x="1685925" y="4559300"/>
          <p14:tracePt t="78984" x="1685925" y="4568825"/>
          <p14:tracePt t="78992" x="1685925" y="4578350"/>
          <p14:tracePt t="79000" x="1695450" y="4587875"/>
          <p14:tracePt t="79008" x="1695450" y="4595813"/>
          <p14:tracePt t="79016" x="1695450" y="4605338"/>
          <p14:tracePt t="79024" x="1695450" y="4624388"/>
          <p14:tracePt t="79033" x="1695450" y="4651375"/>
          <p14:tracePt t="79041" x="1695450" y="4687888"/>
          <p14:tracePt t="79051" x="1695450" y="4705350"/>
          <p14:tracePt t="79059" x="1668463" y="4778375"/>
          <p14:tracePt t="79067" x="1658938" y="4805363"/>
          <p14:tracePt t="79077" x="1641475" y="4833938"/>
          <p14:tracePt t="79086" x="1576388" y="4906963"/>
          <p14:tracePt t="79094" x="1541463" y="4960938"/>
          <p14:tracePt t="79102" x="1522413" y="4979988"/>
          <p14:tracePt t="79110" x="1485900" y="5024438"/>
          <p14:tracePt t="79118" x="1422400" y="5089525"/>
          <p14:tracePt t="79126" x="1395413" y="5106988"/>
          <p14:tracePt t="79134" x="1349375" y="5133975"/>
          <p14:tracePt t="79142" x="1339850" y="5153025"/>
          <p14:tracePt t="79150" x="1312863" y="5153025"/>
          <p14:tracePt t="79158" x="1293813" y="5160963"/>
          <p14:tracePt t="79166" x="1276350" y="5170488"/>
          <p14:tracePt t="79174" x="1258888" y="5170488"/>
          <p14:tracePt t="79183" x="1222375" y="5170488"/>
          <p14:tracePt t="79190" x="1193800" y="5170488"/>
          <p14:tracePt t="79199" x="1166813" y="5170488"/>
          <p14:tracePt t="79206" x="1130300" y="5170488"/>
          <p14:tracePt t="79216" x="1120775" y="5170488"/>
          <p14:tracePt t="79223" x="1103313" y="5170488"/>
          <p14:tracePt t="79231" x="1084263" y="5170488"/>
          <p14:tracePt t="79239" x="1084263" y="5180013"/>
          <p14:tracePt t="79247" x="1076325" y="5216525"/>
          <p14:tracePt t="79255" x="1066800" y="5289550"/>
          <p14:tracePt t="79263" x="1066800" y="5380038"/>
          <p14:tracePt t="79273" x="1066800" y="5489575"/>
          <p14:tracePt t="79279" x="1066800" y="5635625"/>
          <p14:tracePt t="79377" x="1066800" y="5618163"/>
          <p14:tracePt t="79384" x="1084263" y="5545138"/>
          <p14:tracePt t="79393" x="1084263" y="5472113"/>
          <p14:tracePt t="79400" x="1084263" y="5380038"/>
          <p14:tracePt t="79409" x="1084263" y="5326063"/>
          <p14:tracePt t="79416" x="1120775" y="5326063"/>
          <p14:tracePt t="79425" x="1166813" y="5372100"/>
          <p14:tracePt t="79433" x="1276350" y="5408613"/>
          <p14:tracePt t="79441" x="1322388" y="5445125"/>
          <p14:tracePt t="79453" x="1476375" y="5535613"/>
          <p14:tracePt t="79455" x="1576388" y="5599113"/>
          <p14:tracePt t="79464" x="1695450" y="5672138"/>
          <p14:tracePt t="79472" x="1814513" y="5727700"/>
          <p14:tracePt t="79480" x="2005013" y="5791200"/>
          <p14:tracePt t="79488" x="2343150" y="5900738"/>
          <p14:tracePt t="79496" x="2606675" y="5991225"/>
          <p14:tracePt t="79504" x="2971800" y="6083300"/>
          <p14:tracePt t="79512" x="3527425" y="6200775"/>
          <p14:tracePt t="79520" x="3956050" y="6273800"/>
          <p14:tracePt t="79528" x="4713288" y="6356350"/>
          <p14:tracePt t="79536" x="5378450" y="6375400"/>
          <p14:tracePt t="79544" x="5870575" y="6402388"/>
          <p14:tracePt t="79552" x="6610350" y="6402388"/>
          <p14:tracePt t="79561" x="7239000" y="6402388"/>
          <p14:tracePt t="79569" x="7777163" y="6365875"/>
          <p14:tracePt t="79577" x="8150225" y="6338888"/>
          <p14:tracePt t="79590" x="8423275" y="6319838"/>
          <p14:tracePt t="79597" x="8651875" y="6319838"/>
          <p14:tracePt t="79606" x="8815388" y="6319838"/>
          <p14:tracePt t="79612" x="8924925" y="6310313"/>
          <p14:tracePt t="79622" x="8997950" y="6310313"/>
          <p14:tracePt t="79628" x="9024938" y="6310313"/>
          <p14:tracePt t="79638" x="9061450" y="6302375"/>
          <p14:tracePt t="79644" x="9080500" y="6292850"/>
          <p14:tracePt t="79654" x="9090025" y="6292850"/>
          <p14:tracePt t="79660" x="9097963" y="6273800"/>
          <p14:tracePt t="79670" x="9107488" y="6256338"/>
          <p14:tracePt t="79679" x="9117013" y="6229350"/>
          <p14:tracePt t="79687" x="9117013" y="6183313"/>
          <p14:tracePt t="79695" x="9117013" y="6156325"/>
          <p14:tracePt t="79703" x="9117013" y="6137275"/>
          <p14:tracePt t="79711" x="9117013" y="6083300"/>
          <p14:tracePt t="79719" x="9117013" y="6054725"/>
          <p14:tracePt t="79727" x="9097963" y="5983288"/>
          <p14:tracePt t="79735" x="9090025" y="5937250"/>
          <p14:tracePt t="79743" x="9061450" y="5891213"/>
          <p14:tracePt t="79753" x="9053513" y="5864225"/>
          <p14:tracePt t="79758" x="9024938" y="5818188"/>
          <p14:tracePt t="79766" x="8961438" y="5718175"/>
          <p14:tracePt t="79774" x="8934450" y="5691188"/>
          <p14:tracePt t="79782" x="8878888" y="5635625"/>
          <p14:tracePt t="79794" x="8861425" y="5618163"/>
          <p14:tracePt t="79802" x="8734425" y="5526088"/>
          <p14:tracePt t="79810" x="8669338" y="5499100"/>
          <p14:tracePt t="79818" x="8605838" y="5462588"/>
          <p14:tracePt t="79826" x="8523288" y="5435600"/>
          <p14:tracePt t="79834" x="8459788" y="5408613"/>
          <p14:tracePt t="79842" x="8369300" y="5380038"/>
          <p14:tracePt t="79850" x="8323263" y="5372100"/>
          <p14:tracePt t="79858" x="8269288" y="5372100"/>
          <p14:tracePt t="79866" x="8240713" y="5362575"/>
          <p14:tracePt t="79874" x="8213725" y="5362575"/>
          <p14:tracePt t="79882" x="8204200" y="5362575"/>
          <p14:tracePt t="79944" x="8204200" y="5372100"/>
          <p14:tracePt t="79953" x="8213725" y="5389563"/>
          <p14:tracePt t="79960" x="8213725" y="5399088"/>
          <p14:tracePt t="79968" x="8223250" y="5399088"/>
          <p14:tracePt t="79976" x="8232775" y="5408613"/>
          <p14:tracePt t="79984" x="8250238" y="5408613"/>
          <p14:tracePt t="79992" x="8277225" y="5408613"/>
          <p14:tracePt t="79999" x="8305800" y="5408613"/>
          <p14:tracePt t="80008" x="8323263" y="5408613"/>
          <p14:tracePt t="80016" x="8369300" y="5408613"/>
          <p14:tracePt t="80024" x="8405813" y="5408613"/>
          <p14:tracePt t="80032" x="8459788" y="5408613"/>
          <p14:tracePt t="80040" x="8496300" y="5399088"/>
          <p14:tracePt t="80049" x="8532813" y="5389563"/>
          <p14:tracePt t="80056" x="8569325" y="5380038"/>
          <p14:tracePt t="80065" x="8588375" y="5362575"/>
          <p14:tracePt t="80072" x="8615363" y="5326063"/>
          <p14:tracePt t="80080" x="8669338" y="5280025"/>
          <p14:tracePt t="80088" x="8688388" y="5253038"/>
          <p14:tracePt t="80096" x="8705850" y="5216525"/>
          <p14:tracePt t="80105" x="8715375" y="5180013"/>
          <p14:tracePt t="80112" x="8742363" y="5143500"/>
          <p14:tracePt t="80120" x="8742363" y="5097463"/>
          <p14:tracePt t="80128" x="8751888" y="5060950"/>
          <p14:tracePt t="80136" x="8761413" y="5016500"/>
          <p14:tracePt t="80144" x="8770938" y="4997450"/>
          <p14:tracePt t="80152" x="8778875" y="4914900"/>
          <p14:tracePt t="80160" x="8778875" y="4870450"/>
          <p14:tracePt t="80170" x="8778875" y="4833938"/>
          <p14:tracePt t="80176" x="8778875" y="4787900"/>
          <p14:tracePt t="80186" x="8778875" y="4732338"/>
          <p14:tracePt t="80192" x="8778875" y="4678363"/>
          <p14:tracePt t="80203" x="8778875" y="4632325"/>
          <p14:tracePt t="80210" x="8778875" y="4595813"/>
          <p14:tracePt t="80218" x="8778875" y="4541838"/>
          <p14:tracePt t="80226" x="8751888" y="4478338"/>
          <p14:tracePt t="80234" x="8751888" y="4449763"/>
          <p14:tracePt t="80243" x="8734425" y="4413250"/>
          <p14:tracePt t="80251" x="8724900" y="4376738"/>
          <p14:tracePt t="80259" x="8705850" y="4359275"/>
          <p14:tracePt t="80267" x="8669338" y="4322763"/>
          <p14:tracePt t="80277" x="8651875" y="4295775"/>
          <p14:tracePt t="80283" x="8624888" y="4268788"/>
          <p14:tracePt t="80292" x="8588375" y="4240213"/>
          <p14:tracePt t="80299" x="8532813" y="4213225"/>
          <p14:tracePt t="80308" x="8488363" y="4195763"/>
          <p14:tracePt t="80316" x="8386763" y="4149725"/>
          <p14:tracePt t="80324" x="8323263" y="4140200"/>
          <p14:tracePt t="80331" x="8277225" y="4113213"/>
          <p14:tracePt t="80338" x="8240713" y="4103688"/>
          <p14:tracePt t="80346" x="8177213" y="4094163"/>
          <p14:tracePt t="80354" x="8140700" y="4086225"/>
          <p14:tracePt t="80362" x="8096250" y="4086225"/>
          <p14:tracePt t="80370" x="8023225" y="4076700"/>
          <p14:tracePt t="80378" x="7986713" y="4057650"/>
          <p14:tracePt t="80386" x="7958138" y="4057650"/>
          <p14:tracePt t="80394" x="7921625" y="4049713"/>
          <p14:tracePt t="80402" x="7904163" y="4049713"/>
          <p14:tracePt t="80410" x="7877175" y="4049713"/>
          <p14:tracePt t="80418" x="7858125" y="4049713"/>
          <p14:tracePt t="80426" x="7850188" y="4049713"/>
          <p14:tracePt t="80434" x="7840663" y="4049713"/>
          <p14:tracePt t="80442" x="7831138" y="4049713"/>
          <p14:tracePt t="80460" x="7821613" y="4049713"/>
          <p14:tracePt t="80475" x="7813675" y="4049713"/>
          <p14:tracePt t="80484" x="7804150" y="4049713"/>
          <p14:tracePt t="80490" x="7794625" y="4057650"/>
          <p14:tracePt t="80499" x="7785100" y="4086225"/>
          <p14:tracePt t="80508" x="7777163" y="4113213"/>
          <p14:tracePt t="80518" x="7758113" y="4186238"/>
          <p14:tracePt t="80524" x="7740650" y="4249738"/>
          <p14:tracePt t="80532" x="7731125" y="4286250"/>
          <p14:tracePt t="80540" x="7721600" y="4332288"/>
          <p14:tracePt t="80548" x="7712075" y="4376738"/>
          <p14:tracePt t="80556" x="7704138" y="4413250"/>
          <p14:tracePt t="80564" x="7704138" y="4441825"/>
          <p14:tracePt t="80572" x="7704138" y="4486275"/>
          <p14:tracePt t="80580" x="7694613" y="4514850"/>
          <p14:tracePt t="80588" x="7694613" y="4541838"/>
          <p14:tracePt t="80596" x="7694613" y="4587875"/>
          <p14:tracePt t="80604" x="7694613" y="4614863"/>
          <p14:tracePt t="80612" x="7694613" y="4660900"/>
          <p14:tracePt t="80620" x="7694613" y="4697413"/>
          <p14:tracePt t="80628" x="7694613" y="4724400"/>
          <p14:tracePt t="80636" x="7694613" y="4751388"/>
          <p14:tracePt t="80644" x="7694613" y="4787900"/>
          <p14:tracePt t="80654" x="7694613" y="4805363"/>
          <p14:tracePt t="80660" x="7694613" y="4814888"/>
          <p14:tracePt t="80668" x="7694613" y="4860925"/>
          <p14:tracePt t="80676" x="7694613" y="4878388"/>
          <p14:tracePt t="80684" x="7694613" y="4897438"/>
          <p14:tracePt t="80692" x="7694613" y="4924425"/>
          <p14:tracePt t="80700" x="7704138" y="4943475"/>
          <p14:tracePt t="80708" x="7712075" y="4987925"/>
          <p14:tracePt t="80716" x="7740650" y="5006975"/>
          <p14:tracePt t="80724" x="7748588" y="5033963"/>
          <p14:tracePt t="80734" x="7785100" y="5070475"/>
          <p14:tracePt t="80740" x="7804150" y="5097463"/>
          <p14:tracePt t="80750" x="7831138" y="5133975"/>
          <p14:tracePt t="80756" x="7858125" y="5153025"/>
          <p14:tracePt t="80767" x="7885113" y="5180013"/>
          <p14:tracePt t="80774" x="7921625" y="5216525"/>
          <p14:tracePt t="80782" x="7950200" y="5243513"/>
          <p14:tracePt t="80790" x="7994650" y="5280025"/>
          <p14:tracePt t="80798" x="8031163" y="5299075"/>
          <p14:tracePt t="80806" x="8059738" y="5316538"/>
          <p14:tracePt t="80818" x="8132763" y="5372100"/>
          <p14:tracePt t="80826" x="8177213" y="5408613"/>
          <p14:tracePt t="80834" x="8223250" y="5426075"/>
          <p14:tracePt t="80842" x="8259763" y="5435600"/>
          <p14:tracePt t="80850" x="8286750" y="5445125"/>
          <p14:tracePt t="80858" x="8332788" y="5472113"/>
          <p14:tracePt t="80867" x="8386763" y="5499100"/>
          <p14:tracePt t="80873" x="8432800" y="5508625"/>
          <p14:tracePt t="80882" x="8496300" y="5526088"/>
          <p14:tracePt t="80890" x="8542338" y="5554663"/>
          <p14:tracePt t="80898" x="8578850" y="5562600"/>
          <p14:tracePt t="80906" x="8615363" y="5572125"/>
          <p14:tracePt t="80914" x="8642350" y="5589588"/>
          <p14:tracePt t="80923" x="8669338" y="5608638"/>
          <p14:tracePt t="80930" x="8715375" y="5626100"/>
          <p14:tracePt t="80939" x="8734425" y="5626100"/>
          <p14:tracePt t="80949" x="8761413" y="5645150"/>
          <p14:tracePt t="80956" x="8807450" y="5654675"/>
          <p14:tracePt t="80962" x="8824913" y="5662613"/>
          <p14:tracePt t="80970" x="8834438" y="5662613"/>
          <p14:tracePt t="80978" x="8842375" y="5672138"/>
          <p14:tracePt t="80986" x="8851900" y="5672138"/>
          <p14:tracePt t="80994" x="8851900" y="5681663"/>
          <p14:tracePt t="81010" x="8861425" y="5691188"/>
          <p14:tracePt t="81025" x="8870950" y="5699125"/>
          <p14:tracePt t="81033" x="8878888" y="5708650"/>
          <p14:tracePt t="81056" x="8888413" y="5708650"/>
          <p14:tracePt t="81072" x="8888413" y="5718175"/>
          <p14:tracePt t="81088" x="8888413" y="5727700"/>
          <p14:tracePt t="81104" x="8888413" y="5735638"/>
          <p14:tracePt t="81112" x="8888413" y="5745163"/>
          <p14:tracePt t="81120" x="8888413" y="5754688"/>
          <p14:tracePt t="81128" x="8870950" y="5781675"/>
          <p14:tracePt t="81136" x="8807450" y="5818188"/>
          <p14:tracePt t="81144" x="8688388" y="5937250"/>
          <p14:tracePt t="81152" x="8559800" y="6091238"/>
          <p14:tracePt t="81305" x="8569325" y="6018213"/>
          <p14:tracePt t="81312" x="8588375" y="5873750"/>
          <p14:tracePt t="81323" x="8588375" y="5781675"/>
          <p14:tracePt t="81331" x="8542338" y="5781675"/>
          <p14:tracePt t="81339" x="8505825" y="5781675"/>
          <p14:tracePt t="81347" x="8451850" y="5781675"/>
          <p14:tracePt t="81356" x="8378825" y="5781675"/>
          <p14:tracePt t="81363" x="8323263" y="5781675"/>
          <p14:tracePt t="81371" x="8232775" y="5791200"/>
          <p14:tracePt t="81380" x="8132763" y="5800725"/>
          <p14:tracePt t="81387" x="8023225" y="5818188"/>
          <p14:tracePt t="81396" x="7913688" y="5827713"/>
          <p14:tracePt t="81403" x="7767638" y="5845175"/>
          <p14:tracePt t="81411" x="7531100" y="5873750"/>
          <p14:tracePt t="81420" x="7329488" y="5891213"/>
          <p14:tracePt t="81428" x="7029450" y="5891213"/>
          <p14:tracePt t="81433" x="6610350" y="5937250"/>
          <p14:tracePt t="81443" x="6372225" y="5954713"/>
          <p14:tracePt t="81451" x="5853113" y="5954713"/>
          <p14:tracePt t="81459" x="5214938" y="5983288"/>
          <p14:tracePt t="81469" x="4695825" y="5983288"/>
          <p14:tracePt t="81474" x="4284663" y="6000750"/>
          <p14:tracePt t="81484" x="3911600" y="6000750"/>
          <p14:tracePt t="81490" x="3500438" y="6000750"/>
          <p14:tracePt t="81500" x="3127375" y="6000750"/>
          <p14:tracePt t="81507" x="2825750" y="6000750"/>
          <p14:tracePt t="81516" x="2716213" y="6000750"/>
          <p14:tracePt t="81528" x="2443163" y="6000750"/>
          <p14:tracePt t="81534" x="2333625" y="6000750"/>
          <p14:tracePt t="81543" x="2151063" y="5983288"/>
          <p14:tracePt t="81551" x="2014538" y="5964238"/>
          <p14:tracePt t="81559" x="1924050" y="5964238"/>
          <p14:tracePt t="81567" x="1868488" y="5954713"/>
          <p14:tracePt t="81577" x="1704975" y="5937250"/>
          <p14:tracePt t="81583" x="1612900" y="5937250"/>
          <p14:tracePt t="81593" x="1549400" y="5937250"/>
          <p14:tracePt t="81599" x="1458913" y="5937250"/>
          <p14:tracePt t="81609" x="1385888" y="5937250"/>
          <p14:tracePt t="81617" x="1330325" y="5937250"/>
          <p14:tracePt t="81627" x="1258888" y="5937250"/>
          <p14:tracePt t="81633" x="1203325" y="5937250"/>
          <p14:tracePt t="81644" x="1176338" y="5937250"/>
          <p14:tracePt t="81648" x="1130300" y="5937250"/>
          <p14:tracePt t="81656" x="1093788" y="5937250"/>
          <p14:tracePt t="81665" x="1039813" y="5937250"/>
          <p14:tracePt t="81673" x="993775" y="5937250"/>
          <p14:tracePt t="81681" x="957263" y="5927725"/>
          <p14:tracePt t="81689" x="911225" y="5927725"/>
          <p14:tracePt t="81697" x="874713" y="5927725"/>
          <p14:tracePt t="81705" x="820738" y="5927725"/>
          <p14:tracePt t="81713" x="784225" y="5927725"/>
          <p14:tracePt t="81721" x="747713" y="5927725"/>
          <p14:tracePt t="81729" x="674688" y="5918200"/>
          <p14:tracePt t="81741" x="638175" y="5918200"/>
          <p14:tracePt t="81750" x="584200" y="5918200"/>
          <p14:tracePt t="81760" x="547688" y="5918200"/>
          <p14:tracePt t="81764" x="519113" y="5918200"/>
          <p14:tracePt t="81772" x="511175" y="5910263"/>
          <p14:tracePt t="81894" x="511175" y="5900738"/>
          <p14:tracePt t="81902" x="511175" y="5891213"/>
          <p14:tracePt t="81927" x="511175" y="5881688"/>
          <p14:tracePt t="81966" x="511175" y="5873750"/>
          <p14:tracePt t="81982" x="511175" y="5864225"/>
          <p14:tracePt t="82006" x="511175" y="5854700"/>
          <p14:tracePt t="82022" x="511175" y="5845175"/>
          <p14:tracePt t="82038" x="519113" y="5837238"/>
          <p14:tracePt t="82046" x="528638" y="5837238"/>
          <p14:tracePt t="82054" x="538163" y="5837238"/>
          <p14:tracePt t="82062" x="547688" y="5837238"/>
          <p14:tracePt t="82086" x="555625" y="5827713"/>
          <p14:tracePt t="82094" x="565150" y="5827713"/>
          <p14:tracePt t="82102" x="574675" y="5827713"/>
          <p14:tracePt t="82110" x="592138" y="5818188"/>
          <p14:tracePt t="82118" x="601663" y="5818188"/>
          <p14:tracePt t="82126" x="611188" y="5818188"/>
          <p14:tracePt t="82134" x="620713" y="5818188"/>
          <p14:tracePt t="82144" x="628650" y="5818188"/>
          <p14:tracePt t="82149" x="638175" y="5808663"/>
          <p14:tracePt t="82160" x="647700" y="5808663"/>
          <p14:tracePt t="82166" x="655638" y="5808663"/>
          <p14:tracePt t="82176" x="674688" y="5808663"/>
          <p14:tracePt t="82183" x="674688" y="5800725"/>
          <p14:tracePt t="82192" x="684213" y="5800725"/>
          <p14:tracePt t="82216" x="684213" y="5791200"/>
          <p14:tracePt t="82241" x="684213" y="5781675"/>
          <p14:tracePt t="82282" x="684213" y="5772150"/>
          <p14:tracePt t="82337" x="684213" y="5764213"/>
          <p14:tracePt t="82384" x="684213" y="5754688"/>
          <p14:tracePt t="84150" x="692150" y="5754688"/>
          <p14:tracePt t="84158" x="711200" y="5754688"/>
          <p14:tracePt t="84166" x="728663" y="5754688"/>
          <p14:tracePt t="84174" x="757238" y="5754688"/>
          <p14:tracePt t="84182" x="784225" y="5754688"/>
          <p14:tracePt t="84190" x="801688" y="5754688"/>
          <p14:tracePt t="84199" x="838200" y="5754688"/>
          <p14:tracePt t="84206" x="866775" y="5754688"/>
          <p14:tracePt t="84218" x="893763" y="5754688"/>
          <p14:tracePt t="84223" x="920750" y="5754688"/>
          <p14:tracePt t="84232" x="947738" y="5754688"/>
          <p14:tracePt t="84238" x="993775" y="5754688"/>
          <p14:tracePt t="84248" x="1030288" y="5754688"/>
          <p14:tracePt t="84255" x="1057275" y="5754688"/>
          <p14:tracePt t="84265" x="1103313" y="5754688"/>
          <p14:tracePt t="84270" x="1130300" y="5754688"/>
          <p14:tracePt t="84278" x="1157288" y="5754688"/>
          <p14:tracePt t="84286" x="1193800" y="5754688"/>
          <p14:tracePt t="84295" x="1212850" y="5754688"/>
          <p14:tracePt t="84303" x="1222375" y="5754688"/>
          <p14:tracePt t="84311" x="1239838" y="5754688"/>
          <p14:tracePt t="84318" x="1258888" y="5754688"/>
          <p14:tracePt t="84326" x="1266825" y="5754688"/>
          <p14:tracePt t="84335" x="1285875" y="5754688"/>
          <p14:tracePt t="84343" x="1293813" y="5754688"/>
          <p14:tracePt t="84351" x="1303338" y="5754688"/>
          <p14:tracePt t="84367" x="1322388" y="5754688"/>
          <p14:tracePt t="84375" x="1330325" y="5754688"/>
          <p14:tracePt t="84386" x="1339850" y="5754688"/>
          <p14:tracePt t="84390" x="1349375" y="5754688"/>
          <p14:tracePt t="84402" x="1358900" y="5754688"/>
          <p14:tracePt t="84406" x="1376363" y="5754688"/>
          <p14:tracePt t="84422" x="1395413" y="5754688"/>
          <p14:tracePt t="84434" x="1403350" y="5754688"/>
          <p14:tracePt t="84441" x="1422400" y="5754688"/>
          <p14:tracePt t="84450" x="1439863" y="5754688"/>
          <p14:tracePt t="84456" x="1449388" y="5754688"/>
          <p14:tracePt t="84466" x="1476375" y="5754688"/>
          <p14:tracePt t="84473" x="1495425" y="5745163"/>
          <p14:tracePt t="84488" x="1512888" y="5745163"/>
          <p14:tracePt t="84496" x="1522413" y="5745163"/>
          <p14:tracePt t="84505" x="1541463" y="5745163"/>
          <p14:tracePt t="84513" x="1558925" y="5745163"/>
          <p14:tracePt t="84520" x="1568450" y="5745163"/>
          <p14:tracePt t="84529" x="1576388" y="5745163"/>
          <p14:tracePt t="84545" x="1585913" y="5745163"/>
          <p14:tracePt t="84560" x="1595438" y="5745163"/>
          <p14:tracePt t="84568" x="1604963" y="5745163"/>
          <p14:tracePt t="84576" x="1612900" y="5745163"/>
          <p14:tracePt t="84584" x="1622425" y="5745163"/>
          <p14:tracePt t="84592" x="1631950" y="5745163"/>
          <p14:tracePt t="84600" x="1641475" y="5745163"/>
          <p14:tracePt t="84608" x="1649413" y="5745163"/>
          <p14:tracePt t="84617" x="1677988" y="5745163"/>
          <p14:tracePt t="84625" x="1685925" y="5745163"/>
          <p14:tracePt t="84636" x="1704975" y="5745163"/>
          <p14:tracePt t="84639" x="1722438" y="5745163"/>
          <p14:tracePt t="84649" x="1741488" y="5745163"/>
          <p14:tracePt t="84658" x="1768475" y="5745163"/>
          <p14:tracePt t="84665" x="1787525" y="5745163"/>
          <p14:tracePt t="84674" x="1804988" y="5745163"/>
          <p14:tracePt t="84680" x="1831975" y="5745163"/>
          <p14:tracePt t="84690" x="1851025" y="5745163"/>
          <p14:tracePt t="84699" x="1878013" y="5745163"/>
          <p14:tracePt t="84710" x="1905000" y="5745163"/>
          <p14:tracePt t="84718" x="1931988" y="5745163"/>
          <p14:tracePt t="84726" x="1968500" y="5745163"/>
          <p14:tracePt t="84734" x="1997075" y="5745163"/>
          <p14:tracePt t="84742" x="2014538" y="5745163"/>
          <p14:tracePt t="84750" x="2041525" y="5745163"/>
          <p14:tracePt t="84758" x="2060575" y="5745163"/>
          <p14:tracePt t="84766" x="2078038" y="5745163"/>
          <p14:tracePt t="84774" x="2106613" y="5745163"/>
          <p14:tracePt t="84782" x="2124075" y="5745163"/>
          <p14:tracePt t="84790" x="2143125" y="5745163"/>
          <p14:tracePt t="84799" x="2160588" y="5745163"/>
          <p14:tracePt t="84806" x="2170113" y="5745163"/>
          <p14:tracePt t="84815" x="2179638" y="5745163"/>
          <p14:tracePt t="84822" x="2187575" y="5745163"/>
          <p14:tracePt t="84831" x="2206625" y="5754688"/>
          <p14:tracePt t="84838" x="2224088" y="5754688"/>
          <p14:tracePt t="84846" x="2233613" y="5754688"/>
          <p14:tracePt t="84854" x="2260600" y="5754688"/>
          <p14:tracePt t="84862" x="2279650" y="5754688"/>
          <p14:tracePt t="84870" x="2306638" y="5754688"/>
          <p14:tracePt t="84878" x="2316163" y="5754688"/>
          <p14:tracePt t="84888" x="2333625" y="5754688"/>
          <p14:tracePt t="84894" x="2333625" y="5764213"/>
          <p14:tracePt t="84903" x="2343150" y="5764213"/>
          <p14:tracePt t="84914" x="2352675" y="5764213"/>
          <p14:tracePt t="84922" x="2360613" y="5764213"/>
          <p14:tracePt t="84930" x="2370138" y="5772150"/>
          <p14:tracePt t="84938" x="2379663" y="5772150"/>
          <p14:tracePt t="84946" x="2397125" y="5772150"/>
          <p14:tracePt t="84962" x="2406650" y="5772150"/>
          <p14:tracePt t="84973" x="2416175" y="5772150"/>
          <p14:tracePt t="84978" x="2425700" y="5772150"/>
          <p14:tracePt t="84989" x="2433638" y="5772150"/>
          <p14:tracePt t="84996" x="2443163" y="5772150"/>
          <p14:tracePt t="85005" x="2452688" y="5772150"/>
          <p14:tracePt t="85013" x="2452688" y="5781675"/>
          <p14:tracePt t="85028" x="2462213" y="5781675"/>
          <p14:tracePt t="85036" x="2470150" y="5781675"/>
          <p14:tracePt t="85045" x="2479675" y="5781675"/>
          <p14:tracePt t="85053" x="2489200" y="5781675"/>
          <p14:tracePt t="85067" x="2498725" y="5781675"/>
          <p14:tracePt t="85069" x="2506663" y="5781675"/>
          <p14:tracePt t="85076" x="2516188" y="5781675"/>
          <p14:tracePt t="85084" x="2525713" y="5781675"/>
          <p14:tracePt t="85100" x="2533650" y="5781675"/>
          <p14:tracePt t="85108" x="2543175" y="5791200"/>
          <p14:tracePt t="85116" x="2552700" y="5791200"/>
          <p14:tracePt t="85124" x="2562225" y="5791200"/>
          <p14:tracePt t="85140" x="2570163" y="5791200"/>
          <p14:tracePt t="85148" x="2579688" y="5791200"/>
          <p14:tracePt t="85156" x="2589213" y="5791200"/>
          <p14:tracePt t="85166" x="2598738" y="5791200"/>
          <p14:tracePt t="85172" x="2616200" y="5800725"/>
          <p14:tracePt t="85181" x="2625725" y="5800725"/>
          <p14:tracePt t="85197" x="2635250" y="5800725"/>
          <p14:tracePt t="85205" x="2643188" y="5800725"/>
          <p14:tracePt t="85576" x="2635250" y="5808663"/>
          <p14:tracePt t="85584" x="2616200" y="5808663"/>
          <p14:tracePt t="85592" x="2579688" y="5808663"/>
          <p14:tracePt t="85600" x="2543175" y="5808663"/>
          <p14:tracePt t="85608" x="2498725" y="5808663"/>
          <p14:tracePt t="85617" x="2406650" y="5808663"/>
          <p14:tracePt t="85624" x="2324100" y="5808663"/>
          <p14:tracePt t="85632" x="2143125" y="5873750"/>
          <p14:tracePt t="85640" x="1878013" y="6054725"/>
          <p14:tracePt t="85826" x="1868488" y="6054725"/>
          <p14:tracePt t="85834" x="1841500" y="6037263"/>
          <p14:tracePt t="85843" x="1795463" y="6027738"/>
          <p14:tracePt t="85850" x="1751013" y="6000750"/>
          <p14:tracePt t="85857" x="1714500" y="5991225"/>
          <p14:tracePt t="85866" x="1668463" y="5991225"/>
          <p14:tracePt t="85874" x="1612900" y="5991225"/>
          <p14:tracePt t="85881" x="1558925" y="5991225"/>
          <p14:tracePt t="85890" x="1512888" y="5983288"/>
          <p14:tracePt t="85898" x="1485900" y="5983288"/>
          <p14:tracePt t="85906" x="1449388" y="5983288"/>
          <p14:tracePt t="85914" x="1403350" y="5983288"/>
          <p14:tracePt t="85922" x="1376363" y="5983288"/>
          <p14:tracePt t="85930" x="1349375" y="5983288"/>
          <p14:tracePt t="85949" x="1266825" y="5983288"/>
          <p14:tracePt t="85954" x="1258888" y="5983288"/>
          <p14:tracePt t="85963" x="1222375" y="5983288"/>
          <p14:tracePt t="85970" x="1193800" y="5983288"/>
          <p14:tracePt t="85978" x="1139825" y="5983288"/>
          <p14:tracePt t="85986" x="1093788" y="5983288"/>
          <p14:tracePt t="85994" x="1030288" y="5983288"/>
          <p14:tracePt t="86002" x="984250" y="5983288"/>
          <p14:tracePt t="86012" x="930275" y="5983288"/>
          <p14:tracePt t="86018" x="893763" y="5983288"/>
          <p14:tracePt t="86026" x="847725" y="5983288"/>
          <p14:tracePt t="86034" x="820738" y="5983288"/>
          <p14:tracePt t="86042" x="765175" y="5983288"/>
          <p14:tracePt t="86050" x="728663" y="5983288"/>
          <p14:tracePt t="86058" x="701675" y="5973763"/>
          <p14:tracePt t="86066" x="692150" y="5973763"/>
          <p14:tracePt t="86076" x="684213" y="5964238"/>
          <p14:tracePt t="86124" x="674688" y="5964238"/>
          <p14:tracePt t="86156" x="665163" y="5964238"/>
          <p14:tracePt t="86164" x="655638" y="5954713"/>
          <p14:tracePt t="86172" x="647700" y="5954713"/>
          <p14:tracePt t="86180" x="638175" y="5946775"/>
          <p14:tracePt t="86204" x="628650" y="5946775"/>
          <p14:tracePt t="86303" x="628650" y="5937250"/>
          <p14:tracePt t="86335" x="628650" y="5927725"/>
          <p14:tracePt t="86349" x="628650" y="5918200"/>
          <p14:tracePt t="86375" x="638175" y="5918200"/>
          <p14:tracePt t="86381" x="638175" y="5910263"/>
          <p14:tracePt t="86390" x="647700" y="5910263"/>
          <p14:tracePt t="86408" x="655638" y="5910263"/>
          <p14:tracePt t="86416" x="655638" y="5900738"/>
          <p14:tracePt t="86424" x="665163" y="5900738"/>
          <p14:tracePt t="86431" x="674688" y="5900738"/>
          <p14:tracePt t="86439" x="684213" y="5900738"/>
          <p14:tracePt t="86450" x="692150" y="5900738"/>
          <p14:tracePt t="86458" x="711200" y="5900738"/>
          <p14:tracePt t="86467" x="720725" y="5900738"/>
          <p14:tracePt t="86475" x="747713" y="5900738"/>
          <p14:tracePt t="86483" x="765175" y="5900738"/>
          <p14:tracePt t="86491" x="793750" y="5900738"/>
          <p14:tracePt t="86499" x="820738" y="5900738"/>
          <p14:tracePt t="86507" x="857250" y="5891213"/>
          <p14:tracePt t="86516" x="893763" y="5891213"/>
          <p14:tracePt t="86524" x="920750" y="5891213"/>
          <p14:tracePt t="86531" x="974725" y="5891213"/>
          <p14:tracePt t="86539" x="1011238" y="5891213"/>
          <p14:tracePt t="86546" x="1047750" y="5891213"/>
          <p14:tracePt t="86557" x="1093788" y="5891213"/>
          <p14:tracePt t="86563" x="1120775" y="5891213"/>
          <p14:tracePt t="86571" x="1185863" y="5891213"/>
          <p14:tracePt t="86579" x="1230313" y="5891213"/>
          <p14:tracePt t="86587" x="1266825" y="5891213"/>
          <p14:tracePt t="86595" x="1339850" y="5891213"/>
          <p14:tracePt t="86602" x="1376363" y="5891213"/>
          <p14:tracePt t="86611" x="1449388" y="5891213"/>
          <p14:tracePt t="86619" x="1522413" y="5891213"/>
          <p14:tracePt t="86627" x="1595438" y="5891213"/>
          <p14:tracePt t="86637" x="1668463" y="5891213"/>
          <p14:tracePt t="86643" x="1758950" y="5891213"/>
          <p14:tracePt t="86656" x="1841500" y="5891213"/>
          <p14:tracePt t="86662" x="1914525" y="5891213"/>
          <p14:tracePt t="86672" x="1987550" y="5891213"/>
          <p14:tracePt t="86681" x="2041525" y="5891213"/>
          <p14:tracePt t="86688" x="2151063" y="5891213"/>
          <p14:tracePt t="86696" x="2206625" y="5891213"/>
          <p14:tracePt t="86704" x="2251075" y="5891213"/>
          <p14:tracePt t="86712" x="2306638" y="5891213"/>
          <p14:tracePt t="86720" x="2343150" y="5891213"/>
          <p14:tracePt t="86728" x="2389188" y="5891213"/>
          <p14:tracePt t="86736" x="2425700" y="5891213"/>
          <p14:tracePt t="86744" x="2452688" y="5891213"/>
          <p14:tracePt t="86752" x="2498725" y="5891213"/>
          <p14:tracePt t="86760" x="2525713" y="5891213"/>
          <p14:tracePt t="86768" x="2570163" y="5891213"/>
          <p14:tracePt t="86776" x="2625725" y="5891213"/>
          <p14:tracePt t="86784" x="2662238" y="5891213"/>
          <p14:tracePt t="86794" x="2708275" y="5891213"/>
          <p14:tracePt t="86800" x="2762250" y="5881688"/>
          <p14:tracePt t="86809" x="2798763" y="5881688"/>
          <p14:tracePt t="86817" x="2871788" y="5873750"/>
          <p14:tracePt t="86824" x="2898775" y="5873750"/>
          <p14:tracePt t="86832" x="2981325" y="5873750"/>
          <p14:tracePt t="86840" x="3044825" y="5873750"/>
          <p14:tracePt t="86849" x="3100388" y="5873750"/>
          <p14:tracePt t="86856" x="3190875" y="5873750"/>
          <p14:tracePt t="86866" x="3263900" y="5873750"/>
          <p14:tracePt t="86872" x="3336925" y="5873750"/>
          <p14:tracePt t="86880" x="3409950" y="5873750"/>
          <p14:tracePt t="86888" x="3536950" y="5873750"/>
          <p14:tracePt t="86896" x="3646488" y="5873750"/>
          <p14:tracePt t="86904" x="3738563" y="5873750"/>
          <p14:tracePt t="86912" x="3819525" y="5873750"/>
          <p14:tracePt t="86922" x="3956050" y="5873750"/>
          <p14:tracePt t="86931" x="4021138" y="5873750"/>
          <p14:tracePt t="86939" x="4129088" y="5873750"/>
          <p14:tracePt t="86949" x="4202113" y="5873750"/>
          <p14:tracePt t="86956" x="4275138" y="5873750"/>
          <p14:tracePt t="86962" x="4348163" y="5873750"/>
          <p14:tracePt t="86971" x="4421188" y="5854700"/>
          <p14:tracePt t="86979" x="4467225" y="5854700"/>
          <p14:tracePt t="86987" x="4567238" y="5854700"/>
          <p14:tracePt t="86995" x="4640263" y="5854700"/>
          <p14:tracePt t="87003" x="4713288" y="5854700"/>
          <p14:tracePt t="87011" x="4803775" y="5854700"/>
          <p14:tracePt t="87019" x="4849813" y="5854700"/>
          <p14:tracePt t="87027" x="4959350" y="5854700"/>
          <p14:tracePt t="87034" x="5032375" y="5854700"/>
          <p14:tracePt t="87043" x="5105400" y="5854700"/>
          <p14:tracePt t="87051" x="5168900" y="5854700"/>
          <p14:tracePt t="87059" x="5241925" y="5854700"/>
          <p14:tracePt t="87067" x="5278438" y="5854700"/>
          <p14:tracePt t="87075" x="5351463" y="5854700"/>
          <p14:tracePt t="87084" x="5461000" y="5845175"/>
          <p14:tracePt t="87091" x="5551488" y="5845175"/>
          <p14:tracePt t="87103" x="5580063" y="5845175"/>
          <p14:tracePt t="87106" x="5653088" y="5845175"/>
          <p14:tracePt t="87115" x="5743575" y="5845175"/>
          <p14:tracePt t="87123" x="5816600" y="5845175"/>
          <p14:tracePt t="87130" x="5889625" y="5845175"/>
          <p14:tracePt t="87138" x="5962650" y="5845175"/>
          <p14:tracePt t="87146" x="6062663" y="5845175"/>
          <p14:tracePt t="87154" x="6189663" y="5845175"/>
          <p14:tracePt t="87166" x="6281738" y="5845175"/>
          <p14:tracePt t="87174" x="6500813" y="5845175"/>
          <p14:tracePt t="87183" x="6591300" y="5845175"/>
          <p14:tracePt t="87190" x="6700838" y="5845175"/>
          <p14:tracePt t="87199" x="6737350" y="5845175"/>
          <p14:tracePt t="87206" x="6837363" y="5845175"/>
          <p14:tracePt t="87216" x="6937375" y="5827713"/>
          <p14:tracePt t="87224" x="7046913" y="5827713"/>
          <p14:tracePt t="87231" x="7156450" y="5827713"/>
          <p14:tracePt t="87239" x="7283450" y="5827713"/>
          <p14:tracePt t="87248" x="7375525" y="5827713"/>
          <p14:tracePt t="87256" x="7502525" y="5827713"/>
          <p14:tracePt t="87264" x="7631113" y="5827713"/>
          <p14:tracePt t="87272" x="7721600" y="5827713"/>
          <p14:tracePt t="87280" x="7831138" y="5827713"/>
          <p14:tracePt t="87288" x="7940675" y="5827713"/>
          <p14:tracePt t="87296" x="8013700" y="5827713"/>
          <p14:tracePt t="87304" x="8086725" y="5818188"/>
          <p14:tracePt t="87312" x="8169275" y="5818188"/>
          <p14:tracePt t="87320" x="8223250" y="5818188"/>
          <p14:tracePt t="87328" x="8259763" y="5818188"/>
          <p14:tracePt t="87336" x="8359775" y="5818188"/>
          <p14:tracePt t="87344" x="8386763" y="5818188"/>
          <p14:tracePt t="87352" x="8442325" y="5818188"/>
          <p14:tracePt t="87360" x="8496300" y="5818188"/>
          <p14:tracePt t="87372" x="8578850" y="5818188"/>
          <p14:tracePt t="87381" x="8615363" y="5818188"/>
          <p14:tracePt t="87388" x="8632825" y="5808663"/>
          <p14:tracePt t="87397" x="8661400" y="5808663"/>
          <p14:tracePt t="87405" x="8697913" y="5808663"/>
          <p14:tracePt t="87413" x="8705850" y="5808663"/>
          <p14:tracePt t="87421" x="8724900" y="5800725"/>
          <p14:tracePt t="87429" x="8742363" y="5800725"/>
          <p14:tracePt t="87437" x="8751888" y="5800725"/>
          <p14:tracePt t="87445" x="8761413" y="5800725"/>
          <p14:tracePt t="87461" x="8770938" y="5800725"/>
          <p14:tracePt t="87477" x="8778875" y="5800725"/>
          <p14:tracePt t="87985" x="8778875" y="5791200"/>
          <p14:tracePt t="88059" x="8770938" y="5791200"/>
          <p14:tracePt t="88067" x="8761413" y="5791200"/>
          <p14:tracePt t="88074" x="8742363" y="5791200"/>
          <p14:tracePt t="88083" x="8715375" y="5791200"/>
          <p14:tracePt t="88091" x="8697913" y="5791200"/>
          <p14:tracePt t="88101" x="8669338" y="5791200"/>
          <p14:tracePt t="88106" x="8588375" y="5791200"/>
          <p14:tracePt t="88115" x="8515350" y="5791200"/>
          <p14:tracePt t="88122" x="8415338" y="5791200"/>
          <p14:tracePt t="88130" x="8305800" y="5791200"/>
          <p14:tracePt t="88138" x="8140700" y="5808663"/>
          <p14:tracePt t="88146" x="7994650" y="5827713"/>
          <p14:tracePt t="88154" x="7831138" y="5827713"/>
          <p14:tracePt t="88162" x="7631113" y="5837238"/>
          <p14:tracePt t="88170" x="7275513" y="5854700"/>
          <p14:tracePt t="88178" x="6856413" y="5881688"/>
          <p14:tracePt t="88185" x="6435725" y="5900738"/>
          <p14:tracePt t="88195" x="6026150" y="5900738"/>
          <p14:tracePt t="88202" x="5616575" y="5927725"/>
          <p14:tracePt t="88211" x="4986338" y="5927725"/>
          <p14:tracePt t="88218" x="4348163" y="5946775"/>
          <p14:tracePt t="88226" x="3975100" y="5946775"/>
          <p14:tracePt t="88234" x="3346450" y="5946775"/>
          <p14:tracePt t="88242" x="2971800" y="5946775"/>
          <p14:tracePt t="88249" x="2789238" y="5946775"/>
          <p14:tracePt t="88259" x="2462213" y="5946775"/>
          <p14:tracePt t="88267" x="2197100" y="5946775"/>
          <p14:tracePt t="88274" x="2014538" y="5927725"/>
          <p14:tracePt t="88282" x="1868488" y="5927725"/>
          <p14:tracePt t="88290" x="1668463" y="5900738"/>
          <p14:tracePt t="88298" x="1558925" y="5881688"/>
          <p14:tracePt t="88306" x="1458913" y="5873750"/>
          <p14:tracePt t="88316" x="1422400" y="5873750"/>
          <p14:tracePt t="88322" x="1358900" y="5845175"/>
          <p14:tracePt t="88332" x="1322388" y="5845175"/>
          <p14:tracePt t="88338" x="1293813" y="5837238"/>
          <p14:tracePt t="88349" x="1258888" y="5837238"/>
          <p14:tracePt t="88356" x="1258888" y="5827713"/>
          <p14:tracePt t="88365" x="1249363" y="5827713"/>
          <p14:tracePt t="88381" x="1239838" y="5827713"/>
          <p14:tracePt t="88397" x="1230313" y="5827713"/>
          <p14:tracePt t="88404" x="1222375" y="5827713"/>
          <p14:tracePt t="88412" x="1203325" y="5827713"/>
          <p14:tracePt t="88420" x="1185863" y="5827713"/>
          <p14:tracePt t="88428" x="1166813" y="5827713"/>
          <p14:tracePt t="88436" x="1157288" y="5827713"/>
          <p14:tracePt t="88444" x="1139825" y="5827713"/>
          <p14:tracePt t="88452" x="1103313" y="5827713"/>
          <p14:tracePt t="88460" x="1076325" y="5827713"/>
          <p14:tracePt t="88468" x="1057275" y="5818188"/>
          <p14:tracePt t="88476" x="1030288" y="5818188"/>
          <p14:tracePt t="88484" x="1011238" y="5818188"/>
          <p14:tracePt t="88492" x="984250" y="5808663"/>
          <p14:tracePt t="88500" x="966788" y="5808663"/>
          <p14:tracePt t="88508" x="947738" y="5808663"/>
          <p14:tracePt t="88517" x="920750" y="5808663"/>
          <p14:tracePt t="88524" x="903288" y="5808663"/>
          <p14:tracePt t="88532" x="884238" y="5808663"/>
          <p14:tracePt t="88541" x="857250" y="5808663"/>
          <p14:tracePt t="88550" x="820738" y="5800725"/>
          <p14:tracePt t="88556" x="801688" y="5800725"/>
          <p14:tracePt t="88566" x="774700" y="5800725"/>
          <p14:tracePt t="88576" x="757238" y="5800725"/>
          <p14:tracePt t="88581" x="738188" y="5800725"/>
          <p14:tracePt t="88590" x="720725" y="5800725"/>
          <p14:tracePt t="88598" x="692150" y="5800725"/>
          <p14:tracePt t="88606" x="674688" y="5800725"/>
          <p14:tracePt t="88616" x="655638" y="5800725"/>
          <p14:tracePt t="88631" x="647700" y="5800725"/>
          <p14:tracePt t="88639" x="638175" y="5791200"/>
          <p14:tracePt t="88646" x="628650" y="5791200"/>
          <p14:tracePt t="90168" x="638175" y="5791200"/>
          <p14:tracePt t="90177" x="655638" y="5791200"/>
          <p14:tracePt t="90193" x="674688" y="5791200"/>
          <p14:tracePt t="90200" x="692150" y="5791200"/>
          <p14:tracePt t="90208" x="711200" y="5791200"/>
          <p14:tracePt t="90217" x="738188" y="5791200"/>
          <p14:tracePt t="90225" x="757238" y="5791200"/>
          <p14:tracePt t="90233" x="801688" y="5791200"/>
          <p14:tracePt t="90241" x="838200" y="5791200"/>
          <p14:tracePt t="90249" x="866775" y="5791200"/>
          <p14:tracePt t="90256" x="903288" y="5791200"/>
          <p14:tracePt t="90267" x="911225" y="5791200"/>
          <p14:tracePt t="90273" x="930275" y="5791200"/>
          <p14:tracePt t="90283" x="947738" y="5791200"/>
          <p14:tracePt t="90289" x="966788" y="5791200"/>
          <p14:tracePt t="90301" x="974725" y="5791200"/>
          <p14:tracePt t="90305" x="984250" y="5791200"/>
          <p14:tracePt t="90316" x="993775" y="5781675"/>
          <p14:tracePt t="90323" x="1003300" y="5781675"/>
          <p14:tracePt t="90338" x="1011238" y="5781675"/>
          <p14:tracePt t="90346" x="1011238" y="5772150"/>
          <p14:tracePt t="90355" x="1030288" y="5764213"/>
          <p14:tracePt t="90362" x="1039813" y="5764213"/>
          <p14:tracePt t="90371" x="1047750" y="5745163"/>
          <p14:tracePt t="90378" x="1066800" y="5735638"/>
          <p14:tracePt t="90386" x="1076325" y="5735638"/>
          <p14:tracePt t="90395" x="1084263" y="5727700"/>
          <p14:tracePt t="90403" x="1093788" y="5718175"/>
          <p14:tracePt t="90411" x="1093788" y="5708650"/>
          <p14:tracePt t="90426" x="1103313" y="5691188"/>
          <p14:tracePt t="90434" x="1120775" y="5681663"/>
          <p14:tracePt t="90443" x="1149350" y="5662613"/>
          <p14:tracePt t="90452" x="1157288" y="5645150"/>
          <p14:tracePt t="90459" x="1185863" y="5618163"/>
          <p14:tracePt t="90468" x="1193800" y="5599113"/>
          <p14:tracePt t="90474" x="1212850" y="5589588"/>
          <p14:tracePt t="90483" x="1222375" y="5562600"/>
          <p14:tracePt t="90490" x="1239838" y="5545138"/>
          <p14:tracePt t="90500" x="1249363" y="5545138"/>
          <p14:tracePt t="90506" x="1266825" y="5526088"/>
          <p14:tracePt t="90518" x="1276350" y="5508625"/>
          <p14:tracePt t="90523" x="1293813" y="5481638"/>
          <p14:tracePt t="90530" x="1303338" y="5453063"/>
          <p14:tracePt t="90539" x="1330325" y="5426075"/>
          <p14:tracePt t="90546" x="1349375" y="5408613"/>
          <p14:tracePt t="90557" x="1366838" y="5380038"/>
          <p14:tracePt t="90563" x="1376363" y="5362575"/>
          <p14:tracePt t="90573" x="1395413" y="5326063"/>
          <p14:tracePt t="90578" x="1403350" y="5307013"/>
          <p14:tracePt t="90588" x="1431925" y="5270500"/>
          <p14:tracePt t="90596" x="1449388" y="5226050"/>
          <p14:tracePt t="90604" x="1468438" y="5197475"/>
          <p14:tracePt t="90613" x="1495425" y="5153025"/>
          <p14:tracePt t="90620" x="1504950" y="5126038"/>
          <p14:tracePt t="90629" x="1522413" y="5106988"/>
          <p14:tracePt t="90636" x="1541463" y="5089525"/>
          <p14:tracePt t="90645" x="1576388" y="5043488"/>
          <p14:tracePt t="90652" x="1585913" y="5033963"/>
          <p14:tracePt t="90660" x="1595438" y="5024438"/>
          <p14:tracePt t="90668" x="1595438" y="5016500"/>
          <p14:tracePt t="90678" x="1604963" y="5006975"/>
          <p14:tracePt t="90684" x="1622425" y="4987925"/>
          <p14:tracePt t="90693" x="1631950" y="4987925"/>
          <p14:tracePt t="90701" x="1649413" y="4970463"/>
          <p14:tracePt t="90708" x="1658938" y="4951413"/>
          <p14:tracePt t="90717" x="1677988" y="4924425"/>
          <p14:tracePt t="90725" x="1685925" y="4906963"/>
          <p14:tracePt t="90734" x="1695450" y="4906963"/>
          <p14:tracePt t="90740" x="1704975" y="4897438"/>
          <p14:tracePt t="90749" x="1704975" y="4887913"/>
          <p14:tracePt t="90756" x="1714500" y="4870450"/>
          <p14:tracePt t="90766" x="1714500" y="4860925"/>
          <p14:tracePt t="90772" x="1722438" y="4841875"/>
          <p14:tracePt t="90781" x="1731963" y="4824413"/>
          <p14:tracePt t="90788" x="1731963" y="4805363"/>
          <p14:tracePt t="90796" x="1741488" y="4778375"/>
          <p14:tracePt t="90804" x="1751013" y="4760913"/>
          <p14:tracePt t="90813" x="1758950" y="4732338"/>
          <p14:tracePt t="90822" x="1768475" y="4697413"/>
          <p14:tracePt t="90828" x="1768475" y="4678363"/>
          <p14:tracePt t="90838" x="1778000" y="4660900"/>
          <p14:tracePt t="90844" x="1778000" y="4632325"/>
          <p14:tracePt t="90854" x="1778000" y="4605338"/>
          <p14:tracePt t="90860" x="1778000" y="4587875"/>
          <p14:tracePt t="90870" x="1778000" y="4559300"/>
          <p14:tracePt t="90877" x="1778000" y="4532313"/>
          <p14:tracePt t="90886" x="1778000" y="4495800"/>
          <p14:tracePt t="90895" x="1778000" y="4468813"/>
          <p14:tracePt t="90902" x="1778000" y="4449763"/>
          <p14:tracePt t="90911" x="1778000" y="4422775"/>
          <p14:tracePt t="90918" x="1758950" y="4395788"/>
          <p14:tracePt t="90926" x="1751013" y="4376738"/>
          <p14:tracePt t="90934" x="1741488" y="4349750"/>
          <p14:tracePt t="90943" x="1722438" y="4332288"/>
          <p14:tracePt t="90953" x="1695450" y="4313238"/>
          <p14:tracePt t="90958" x="1668463" y="4286250"/>
          <p14:tracePt t="90966" x="1641475" y="4268788"/>
          <p14:tracePt t="90974" x="1595438" y="4232275"/>
          <p14:tracePt t="90982" x="1531938" y="4203700"/>
          <p14:tracePt t="90991" x="1512888" y="4186238"/>
          <p14:tracePt t="91000" x="1468438" y="4176713"/>
          <p14:tracePt t="91007" x="1439863" y="4167188"/>
          <p14:tracePt t="91017" x="1395413" y="4159250"/>
          <p14:tracePt t="91023" x="1366838" y="4140200"/>
          <p14:tracePt t="91033" x="1339850" y="4130675"/>
          <p14:tracePt t="91038" x="1303338" y="4122738"/>
          <p14:tracePt t="91049" x="1266825" y="4113213"/>
          <p14:tracePt t="91058" x="1230313" y="4103688"/>
          <p14:tracePt t="91068" x="1203325" y="4103688"/>
          <p14:tracePt t="91075" x="1176338" y="4094163"/>
          <p14:tracePt t="91082" x="1149350" y="4094163"/>
          <p14:tracePt t="91090" x="1103313" y="4086225"/>
          <p14:tracePt t="91098" x="1084263" y="4086225"/>
          <p14:tracePt t="91108" x="1057275" y="4086225"/>
          <p14:tracePt t="91116" x="1020763" y="4086225"/>
          <p14:tracePt t="91125" x="984250" y="4086225"/>
          <p14:tracePt t="91133" x="957263" y="4076700"/>
          <p14:tracePt t="91141" x="939800" y="4076700"/>
          <p14:tracePt t="91149" x="911225" y="4076700"/>
          <p14:tracePt t="91156" x="884238" y="4076700"/>
          <p14:tracePt t="91166" x="866775" y="4076700"/>
          <p14:tracePt t="91173" x="847725" y="4076700"/>
          <p14:tracePt t="91181" x="830263" y="4076700"/>
          <p14:tracePt t="91188" x="820738" y="4076700"/>
          <p14:tracePt t="91196" x="801688" y="4076700"/>
          <p14:tracePt t="91205" x="774700" y="4086225"/>
          <p14:tracePt t="91213" x="757238" y="4094163"/>
          <p14:tracePt t="91221" x="711200" y="4103688"/>
          <p14:tracePt t="91229" x="684213" y="4122738"/>
          <p14:tracePt t="91236" x="655638" y="4130675"/>
          <p14:tracePt t="91245" x="620713" y="4159250"/>
          <p14:tracePt t="91253" x="601663" y="4167188"/>
          <p14:tracePt t="91260" x="574675" y="4176713"/>
          <p14:tracePt t="91268" x="555625" y="4195763"/>
          <p14:tracePt t="91277" x="538163" y="4203700"/>
          <p14:tracePt t="91285" x="519113" y="4213225"/>
          <p14:tracePt t="91293" x="511175" y="4222750"/>
          <p14:tracePt t="91303" x="492125" y="4232275"/>
          <p14:tracePt t="91307" x="482600" y="4249738"/>
          <p14:tracePt t="91316" x="474663" y="4259263"/>
          <p14:tracePt t="91324" x="455613" y="4268788"/>
          <p14:tracePt t="91332" x="438150" y="4295775"/>
          <p14:tracePt t="91340" x="428625" y="4313238"/>
          <p14:tracePt t="91348" x="409575" y="4332288"/>
          <p14:tracePt t="91356" x="392113" y="4359275"/>
          <p14:tracePt t="91364" x="365125" y="4376738"/>
          <p14:tracePt t="91372" x="355600" y="4395788"/>
          <p14:tracePt t="91380" x="336550" y="4422775"/>
          <p14:tracePt t="91388" x="336550" y="4432300"/>
          <p14:tracePt t="91396" x="328613" y="4449763"/>
          <p14:tracePt t="91406" x="319088" y="4478338"/>
          <p14:tracePt t="91418" x="319088" y="4486275"/>
          <p14:tracePt t="91422" x="309563" y="4505325"/>
          <p14:tracePt t="91430" x="309563" y="4514850"/>
          <p14:tracePt t="91438" x="309563" y="4532313"/>
          <p14:tracePt t="91446" x="309563" y="4559300"/>
          <p14:tracePt t="91454" x="309563" y="4578350"/>
          <p14:tracePt t="91463" x="309563" y="4595813"/>
          <p14:tracePt t="91470" x="309563" y="4614863"/>
          <p14:tracePt t="91478" x="309563" y="4641850"/>
          <p14:tracePt t="91486" x="319088" y="4678363"/>
          <p14:tracePt t="91495" x="328613" y="4697413"/>
          <p14:tracePt t="91504" x="336550" y="4724400"/>
          <p14:tracePt t="91510" x="346075" y="4741863"/>
          <p14:tracePt t="91518" x="365125" y="4768850"/>
          <p14:tracePt t="91526" x="382588" y="4797425"/>
          <p14:tracePt t="91534" x="392113" y="4814888"/>
          <p14:tracePt t="91542" x="401638" y="4833938"/>
          <p14:tracePt t="91550" x="419100" y="4851400"/>
          <p14:tracePt t="91558" x="428625" y="4870450"/>
          <p14:tracePt t="91570" x="446088" y="4887913"/>
          <p14:tracePt t="91579" x="455613" y="4906963"/>
          <p14:tracePt t="91585" x="474663" y="4914900"/>
          <p14:tracePt t="91594" x="482600" y="4924425"/>
          <p14:tracePt t="91601" x="482600" y="4933950"/>
          <p14:tracePt t="91611" x="492125" y="4943475"/>
          <p14:tracePt t="91619" x="511175" y="4960938"/>
          <p14:tracePt t="91626" x="519113" y="4960938"/>
          <p14:tracePt t="91633" x="519113" y="4970463"/>
          <p14:tracePt t="91642" x="528638" y="4979988"/>
          <p14:tracePt t="91650" x="547688" y="4997450"/>
          <p14:tracePt t="91658" x="555625" y="5006975"/>
          <p14:tracePt t="91668" x="574675" y="5016500"/>
          <p14:tracePt t="91674" x="584200" y="5024438"/>
          <p14:tracePt t="91684" x="592138" y="5033963"/>
          <p14:tracePt t="91690" x="601663" y="5033963"/>
          <p14:tracePt t="91708" x="620713" y="5043488"/>
          <p14:tracePt t="91719" x="628650" y="5053013"/>
          <p14:tracePt t="91724" x="647700" y="5060950"/>
          <p14:tracePt t="91734" x="655638" y="5070475"/>
          <p14:tracePt t="91741" x="665163" y="5070475"/>
          <p14:tracePt t="91750" x="674688" y="5080000"/>
          <p14:tracePt t="91756" x="684213" y="5080000"/>
          <p14:tracePt t="91766" x="692150" y="5089525"/>
          <p14:tracePt t="91773" x="701675" y="5089525"/>
          <p14:tracePt t="91781" x="720725" y="5097463"/>
          <p14:tracePt t="91788" x="728663" y="5097463"/>
          <p14:tracePt t="91796" x="738188" y="5097463"/>
          <p14:tracePt t="91813" x="747713" y="5097463"/>
          <p14:tracePt t="91819" x="757238" y="5106988"/>
          <p14:tracePt t="91852" x="765175" y="5106988"/>
          <p14:tracePt t="91868" x="774700" y="5116513"/>
          <p14:tracePt t="91876" x="784225" y="5116513"/>
          <p14:tracePt t="91884" x="801688" y="5126038"/>
          <p14:tracePt t="91892" x="820738" y="5133975"/>
          <p14:tracePt t="91900" x="847725" y="5143500"/>
          <p14:tracePt t="91908" x="874713" y="5153025"/>
          <p14:tracePt t="91916" x="920750" y="5160963"/>
          <p14:tracePt t="91924" x="966788" y="5197475"/>
          <p14:tracePt t="91933" x="1003300" y="5253038"/>
          <p14:tracePt t="91940" x="1003300" y="5343525"/>
          <p14:tracePt t="91965" x="957263" y="5445125"/>
          <p14:tracePt t="92110" x="957263" y="5408613"/>
          <p14:tracePt t="92118" x="930275" y="5353050"/>
          <p14:tracePt t="92126" x="920750" y="5316538"/>
          <p14:tracePt t="92134" x="920750" y="5299075"/>
          <p14:tracePt t="92142" x="911225" y="5280025"/>
          <p14:tracePt t="92150" x="911225" y="5270500"/>
          <p14:tracePt t="92183" x="911225" y="5262563"/>
          <p14:tracePt t="92199" x="911225" y="5253038"/>
          <p14:tracePt t="92216" x="911225" y="5243513"/>
          <p14:tracePt t="92224" x="930275" y="5243513"/>
          <p14:tracePt t="92231" x="939800" y="5243513"/>
          <p14:tracePt t="92240" x="947738" y="5233988"/>
          <p14:tracePt t="92246" x="957263" y="5233988"/>
          <p14:tracePt t="92345" x="957263" y="5226050"/>
          <p14:tracePt t="92578" x="957263" y="5216525"/>
          <p14:tracePt t="92988" x="947738" y="5216525"/>
          <p14:tracePt t="92996" x="930275" y="5216525"/>
          <p14:tracePt t="93004" x="920750" y="5216525"/>
          <p14:tracePt t="93012" x="903288" y="5216525"/>
          <p14:tracePt t="93020" x="874713" y="5207000"/>
          <p14:tracePt t="93028" x="857250" y="5197475"/>
          <p14:tracePt t="93036" x="838200" y="5197475"/>
          <p14:tracePt t="93044" x="830263" y="5197475"/>
          <p14:tracePt t="93052" x="820738" y="5197475"/>
          <p14:tracePt t="93070" x="811213" y="5189538"/>
          <p14:tracePt t="93086" x="801688" y="5189538"/>
          <p14:tracePt t="93126" x="793750" y="5189538"/>
          <p14:tracePt t="93480" x="793750" y="5197475"/>
          <p14:tracePt t="93489" x="793750" y="5207000"/>
          <p14:tracePt t="93496" x="793750" y="5216525"/>
          <p14:tracePt t="93506" x="793750" y="5226050"/>
          <p14:tracePt t="93517" x="793750" y="5243513"/>
          <p14:tracePt t="93532" x="793750" y="5253038"/>
          <p14:tracePt t="93540" x="793750" y="5270500"/>
          <p14:tracePt t="93548" x="793750" y="5280025"/>
          <p14:tracePt t="93556" x="793750" y="5299075"/>
          <p14:tracePt t="93564" x="793750" y="5307013"/>
          <p14:tracePt t="93580" x="820738" y="5335588"/>
          <p14:tracePt t="93588" x="838200" y="5362575"/>
          <p14:tracePt t="93597" x="857250" y="5389563"/>
          <p14:tracePt t="93606" x="903288" y="5408613"/>
          <p14:tracePt t="93613" x="920750" y="5426075"/>
          <p14:tracePt t="93622" x="966788" y="5462588"/>
          <p14:tracePt t="93631" x="1066800" y="5508625"/>
          <p14:tracePt t="93636" x="1176338" y="5562600"/>
          <p14:tracePt t="93647" x="1239838" y="5572125"/>
          <p14:tracePt t="93653" x="1385888" y="5635625"/>
          <p14:tracePt t="93663" x="1558925" y="5662613"/>
          <p14:tracePt t="93668" x="1685925" y="5681663"/>
          <p14:tracePt t="93679" x="1795463" y="5681663"/>
          <p14:tracePt t="93688" x="1978025" y="5699125"/>
          <p14:tracePt t="93695" x="2124075" y="5699125"/>
          <p14:tracePt t="93703" x="2251075" y="5708650"/>
          <p14:tracePt t="93710" x="2343150" y="5727700"/>
          <p14:tracePt t="93718" x="2443163" y="5754688"/>
          <p14:tracePt t="93726" x="2489200" y="5800725"/>
          <p14:tracePt t="93737" x="2498725" y="5818188"/>
          <p14:tracePt t="93742" x="2479675" y="5891213"/>
          <p14:tracePt t="93749" x="2370138" y="6091238"/>
          <p14:tracePt t="93874" x="2370138" y="6083300"/>
          <p14:tracePt t="93882" x="2406650" y="6027738"/>
          <p14:tracePt t="93890" x="2443163" y="5983288"/>
          <p14:tracePt t="93898" x="2506663" y="5937250"/>
          <p14:tracePt t="93906" x="2625725" y="5864225"/>
          <p14:tracePt t="93916" x="2716213" y="5827713"/>
          <p14:tracePt t="93922" x="2852738" y="5781675"/>
          <p14:tracePt t="93933" x="3035300" y="5781675"/>
          <p14:tracePt t="93950" x="3309938" y="5781675"/>
          <p14:tracePt t="93956" x="3419475" y="5781675"/>
          <p14:tracePt t="93964" x="3546475" y="5781675"/>
          <p14:tracePt t="93972" x="3765550" y="5791200"/>
          <p14:tracePt t="93980" x="3929063" y="5791200"/>
          <p14:tracePt t="93988" x="4138613" y="5818188"/>
          <p14:tracePt t="93996" x="4340225" y="5837238"/>
          <p14:tracePt t="94005" x="4503738" y="5837238"/>
          <p14:tracePt t="94012" x="4722813" y="5854700"/>
          <p14:tracePt t="94020" x="4922838" y="5864225"/>
          <p14:tracePt t="94028" x="5105400" y="5864225"/>
          <p14:tracePt t="94037" x="5287963" y="5881688"/>
          <p14:tracePt t="94044" x="5588000" y="5881688"/>
          <p14:tracePt t="94052" x="5753100" y="5881688"/>
          <p14:tracePt t="94060" x="5853113" y="5891213"/>
          <p14:tracePt t="94068" x="6035675" y="5910263"/>
          <p14:tracePt t="94076" x="6162675" y="5910263"/>
          <p14:tracePt t="94084" x="6218238" y="5918200"/>
          <p14:tracePt t="94092" x="6362700" y="5918200"/>
          <p14:tracePt t="94102" x="6454775" y="5937250"/>
          <p14:tracePt t="94107" x="6500813" y="5946775"/>
          <p14:tracePt t="94116" x="6591300" y="5946775"/>
          <p14:tracePt t="94124" x="6700838" y="5946775"/>
          <p14:tracePt t="94132" x="6810375" y="5946775"/>
          <p14:tracePt t="94140" x="6864350" y="5946775"/>
          <p14:tracePt t="94150" x="7010400" y="5964238"/>
          <p14:tracePt t="94156" x="7092950" y="5964238"/>
          <p14:tracePt t="94166" x="7165975" y="5964238"/>
          <p14:tracePt t="94173" x="7256463" y="5964238"/>
          <p14:tracePt t="94181" x="7329488" y="5964238"/>
          <p14:tracePt t="94189" x="7402513" y="5973763"/>
          <p14:tracePt t="94197" x="7466013" y="5973763"/>
          <p14:tracePt t="94207" x="7558088" y="5973763"/>
          <p14:tracePt t="94213" x="7612063" y="5973763"/>
          <p14:tracePt t="94224" x="7685088" y="5973763"/>
          <p14:tracePt t="94234" x="7740650" y="5973763"/>
          <p14:tracePt t="94243" x="7794625" y="5973763"/>
          <p14:tracePt t="94254" x="7858125" y="5973763"/>
          <p14:tracePt t="94263" x="7913688" y="5973763"/>
          <p14:tracePt t="94271" x="7967663" y="5973763"/>
          <p14:tracePt t="94279" x="8040688" y="5973763"/>
          <p14:tracePt t="94286" x="8086725" y="5973763"/>
          <p14:tracePt t="94295" x="8140700" y="5954713"/>
          <p14:tracePt t="94303" x="8204200" y="5946775"/>
          <p14:tracePt t="94310" x="8240713" y="5937250"/>
          <p14:tracePt t="94318" x="8269288" y="5937250"/>
          <p14:tracePt t="94326" x="8305800" y="5927725"/>
          <p14:tracePt t="94334" x="8323263" y="5918200"/>
          <p14:tracePt t="94343" x="8342313" y="5918200"/>
          <p14:tracePt t="94352" x="8359775" y="5910263"/>
          <p14:tracePt t="94359" x="8369300" y="5910263"/>
          <p14:tracePt t="94367" x="8378825" y="5910263"/>
          <p14:tracePt t="94374" x="8386763" y="5900738"/>
          <p14:tracePt t="94383" x="8405813" y="5891213"/>
          <p14:tracePt t="94390" x="8423275" y="5881688"/>
          <p14:tracePt t="94400" x="8442325" y="5873750"/>
          <p14:tracePt t="94408" x="8469313" y="5864225"/>
          <p14:tracePt t="94414" x="8515350" y="5837238"/>
          <p14:tracePt t="94423" x="8551863" y="5827713"/>
          <p14:tracePt t="94430" x="8588375" y="5818188"/>
          <p14:tracePt t="94438" x="8615363" y="5800725"/>
          <p14:tracePt t="94446" x="8661400" y="5781675"/>
          <p14:tracePt t="94454" x="8697913" y="5754688"/>
          <p14:tracePt t="94462" x="8715375" y="5735638"/>
          <p14:tracePt t="94470" x="8742363" y="5718175"/>
          <p14:tracePt t="94478" x="8761413" y="5708650"/>
          <p14:tracePt t="94486" x="8778875" y="5699125"/>
          <p14:tracePt t="94496" x="8797925" y="5681663"/>
          <p14:tracePt t="94505" x="8815388" y="5672138"/>
          <p14:tracePt t="94513" x="8824913" y="5654675"/>
          <p14:tracePt t="94521" x="8851900" y="5635625"/>
          <p14:tracePt t="94529" x="8870950" y="5589588"/>
          <p14:tracePt t="94541" x="8897938" y="5526088"/>
          <p14:tracePt t="94550" x="8951913" y="5362575"/>
          <p14:tracePt t="94557" x="8970963" y="5316538"/>
          <p14:tracePt t="94566" x="8980488" y="5253038"/>
          <p14:tracePt t="94573" x="8988425" y="5160963"/>
          <p14:tracePt t="94581" x="9007475" y="5106988"/>
          <p14:tracePt t="94589" x="9007475" y="5060950"/>
          <p14:tracePt t="94597" x="9007475" y="5024438"/>
          <p14:tracePt t="94605" x="9007475" y="4979988"/>
          <p14:tracePt t="94613" x="9007475" y="4924425"/>
          <p14:tracePt t="94621" x="9007475" y="4887913"/>
          <p14:tracePt t="94629" x="9007475" y="4851400"/>
          <p14:tracePt t="94637" x="8988425" y="4814888"/>
          <p14:tracePt t="94645" x="8988425" y="4787900"/>
          <p14:tracePt t="94652" x="8970963" y="4741863"/>
          <p14:tracePt t="94661" x="8961438" y="4697413"/>
          <p14:tracePt t="94669" x="8951913" y="4668838"/>
          <p14:tracePt t="94677" x="8924925" y="4632325"/>
          <p14:tracePt t="94688" x="8907463" y="4605338"/>
          <p14:tracePt t="94691" x="8888413" y="4559300"/>
          <p14:tracePt t="94700" x="8870950" y="4541838"/>
          <p14:tracePt t="94708" x="8834438" y="4495800"/>
          <p14:tracePt t="94716" x="8778875" y="4432300"/>
          <p14:tracePt t="94724" x="8734425" y="4386263"/>
          <p14:tracePt t="94733" x="8697913" y="4349750"/>
          <p14:tracePt t="94744" x="8651875" y="4313238"/>
          <p14:tracePt t="94752" x="8605838" y="4268788"/>
          <p14:tracePt t="94762" x="8569325" y="4232275"/>
          <p14:tracePt t="94771" x="8505825" y="4186238"/>
          <p14:tracePt t="94778" x="8488363" y="4176713"/>
          <p14:tracePt t="94786" x="8469313" y="4140200"/>
          <p14:tracePt t="94795" x="8451850" y="4122738"/>
          <p14:tracePt t="94802" x="8423275" y="4094163"/>
          <p14:tracePt t="94810" x="8405813" y="4076700"/>
          <p14:tracePt t="94818" x="8386763" y="4049713"/>
          <p14:tracePt t="94826" x="8369300" y="4040188"/>
          <p14:tracePt t="94837" x="8350250" y="4021138"/>
          <p14:tracePt t="94842" x="8332788" y="4021138"/>
          <p14:tracePt t="94852" x="8305800" y="4013200"/>
          <p14:tracePt t="94858" x="8286750" y="4003675"/>
          <p14:tracePt t="94866" x="8250238" y="4003675"/>
          <p14:tracePt t="94873" x="8196263" y="3994150"/>
          <p14:tracePt t="94882" x="8159750" y="3994150"/>
          <p14:tracePt t="94890" x="8113713" y="3994150"/>
          <p14:tracePt t="94898" x="8077200" y="3994150"/>
          <p14:tracePt t="94906" x="8023225" y="3994150"/>
          <p14:tracePt t="94914" x="7894638" y="3994150"/>
          <p14:tracePt t="94922" x="7804150" y="3994150"/>
          <p14:tracePt t="94930" x="7758113" y="3994150"/>
          <p14:tracePt t="94941" x="7704138" y="3994150"/>
          <p14:tracePt t="94950" x="7648575" y="3994150"/>
          <p14:tracePt t="94954" x="7621588" y="4003675"/>
          <p14:tracePt t="94962" x="7585075" y="4013200"/>
          <p14:tracePt t="94970" x="7558088" y="4021138"/>
          <p14:tracePt t="94978" x="7548563" y="4021138"/>
          <p14:tracePt t="94986" x="7531100" y="4030663"/>
          <p14:tracePt t="94994" x="7521575" y="4040188"/>
          <p14:tracePt t="95002" x="7512050" y="4049713"/>
          <p14:tracePt t="95012" x="7502525" y="4057650"/>
          <p14:tracePt t="95020" x="7485063" y="4067175"/>
          <p14:tracePt t="95026" x="7475538" y="4086225"/>
          <p14:tracePt t="95036" x="7458075" y="4103688"/>
          <p14:tracePt t="95042" x="7439025" y="4122738"/>
          <p14:tracePt t="95052" x="7412038" y="4159250"/>
          <p14:tracePt t="95060" x="7392988" y="4195763"/>
          <p14:tracePt t="95068" x="7385050" y="4232275"/>
          <p14:tracePt t="95076" x="7356475" y="4268788"/>
          <p14:tracePt t="95084" x="7348538" y="4349750"/>
          <p14:tracePt t="95092" x="7339013" y="4395788"/>
          <p14:tracePt t="95102" x="7339013" y="4432300"/>
          <p14:tracePt t="95108" x="7339013" y="4459288"/>
          <p14:tracePt t="95116" x="7339013" y="4505325"/>
          <p14:tracePt t="95124" x="7339013" y="4541838"/>
          <p14:tracePt t="95132" x="7339013" y="4587875"/>
          <p14:tracePt t="95141" x="7339013" y="4624388"/>
          <p14:tracePt t="95149" x="7339013" y="4651375"/>
          <p14:tracePt t="95158" x="7356475" y="4697413"/>
          <p14:tracePt t="95166" x="7366000" y="4732338"/>
          <p14:tracePt t="95174" x="7392988" y="4760913"/>
          <p14:tracePt t="95180" x="7412038" y="4805363"/>
          <p14:tracePt t="95188" x="7429500" y="4833938"/>
          <p14:tracePt t="95196" x="7466013" y="4870450"/>
          <p14:tracePt t="95205" x="7485063" y="4906963"/>
          <p14:tracePt t="95212" x="7521575" y="4943475"/>
          <p14:tracePt t="95220" x="7539038" y="4970463"/>
          <p14:tracePt t="95228" x="7567613" y="4997450"/>
          <p14:tracePt t="95237" x="7594600" y="5016500"/>
          <p14:tracePt t="95245" x="7621588" y="5043488"/>
          <p14:tracePt t="95259" x="7648575" y="5060950"/>
          <p14:tracePt t="95266" x="7767638" y="5116513"/>
          <p14:tracePt t="95275" x="7831138" y="5143500"/>
          <p14:tracePt t="95281" x="7858125" y="5153025"/>
          <p14:tracePt t="95290" x="7904163" y="5170488"/>
          <p14:tracePt t="95296" x="7950200" y="5180013"/>
          <p14:tracePt t="95305" x="7977188" y="5197475"/>
          <p14:tracePt t="95312" x="8004175" y="5207000"/>
          <p14:tracePt t="95323" x="8040688" y="5216525"/>
          <p14:tracePt t="95328" x="8067675" y="5216525"/>
          <p14:tracePt t="95338" x="8096250" y="5226050"/>
          <p14:tracePt t="95345" x="8123238" y="5233988"/>
          <p14:tracePt t="95354" x="8159750" y="5233988"/>
          <p14:tracePt t="95362" x="8186738" y="5243513"/>
          <p14:tracePt t="95370" x="8204200" y="5243513"/>
          <p14:tracePt t="95378" x="8232775" y="5243513"/>
          <p14:tracePt t="95386" x="8259763" y="5253038"/>
          <p14:tracePt t="95394" x="8277225" y="5253038"/>
          <p14:tracePt t="95402" x="8323263" y="5262563"/>
          <p14:tracePt t="95411" x="8342313" y="5262563"/>
          <p14:tracePt t="95418" x="8359775" y="5262563"/>
          <p14:tracePt t="95427" x="8378825" y="5262563"/>
          <p14:tracePt t="95434" x="8396288" y="5270500"/>
          <p14:tracePt t="95443" x="8405813" y="5270500"/>
          <p14:tracePt t="95451" x="8415338" y="5270500"/>
          <p14:tracePt t="95463" x="8432800" y="5270500"/>
          <p14:tracePt t="95471" x="8442325" y="5270500"/>
          <p14:tracePt t="95479" x="8451850" y="5270500"/>
          <p14:tracePt t="95487" x="8459788" y="5280025"/>
          <p14:tracePt t="95495" x="8478838" y="5280025"/>
          <p14:tracePt t="95529" x="8488363" y="5280025"/>
          <p14:tracePt t="95543" x="8496300" y="5280025"/>
          <p14:tracePt t="95560" x="8505825" y="5280025"/>
          <p14:tracePt t="95567" x="8523288" y="5280025"/>
          <p14:tracePt t="95575" x="8551863" y="5270500"/>
          <p14:tracePt t="95583" x="8624888" y="5243513"/>
          <p14:tracePt t="95591" x="8688388" y="5207000"/>
          <p14:tracePt t="95600" x="8715375" y="5207000"/>
          <p14:tracePt t="95606" x="8734425" y="5226050"/>
          <p14:tracePt t="95616" x="8734425" y="5299075"/>
          <p14:tracePt t="95808" x="8734425" y="5270500"/>
          <p14:tracePt t="95816" x="8734425" y="5243513"/>
          <p14:tracePt t="95824" x="8734425" y="5226050"/>
          <p14:tracePt t="95832" x="8734425" y="5207000"/>
          <p14:tracePt t="95840" x="8742363" y="5197475"/>
          <p14:tracePt t="95849" x="8742363" y="5189538"/>
          <p14:tracePt t="95880" x="8751888" y="5189538"/>
          <p14:tracePt t="95891" x="8751888" y="5180013"/>
          <p14:tracePt t="95906" x="8761413" y="5180013"/>
          <p14:tracePt t="95922" x="8770938" y="5180013"/>
          <p14:tracePt t="95954" x="8770938" y="5170488"/>
          <p14:tracePt t="96010" x="8770938" y="5160963"/>
          <p14:tracePt t="96146" x="8770938" y="5153025"/>
          <p14:tracePt t="98132" x="8770938" y="5170488"/>
          <p14:tracePt t="98135" x="8770938" y="5197475"/>
          <p14:tracePt t="98147" x="8770938" y="5207000"/>
          <p14:tracePt t="98152" x="8770938" y="5226050"/>
          <p14:tracePt t="98162" x="8751888" y="5253038"/>
          <p14:tracePt t="98170" x="8751888" y="5280025"/>
          <p14:tracePt t="98179" x="8751888" y="5299075"/>
          <p14:tracePt t="98186" x="8751888" y="5326063"/>
          <p14:tracePt t="98194" x="8742363" y="5353050"/>
          <p14:tracePt t="98210" x="8734425" y="5372100"/>
          <p14:tracePt t="98218" x="8734425" y="5389563"/>
          <p14:tracePt t="98226" x="8724900" y="5408613"/>
          <p14:tracePt t="98234" x="8724900" y="5416550"/>
          <p14:tracePt t="98242" x="8715375" y="5435600"/>
          <p14:tracePt t="98250" x="8688388" y="5462588"/>
          <p14:tracePt t="98258" x="8669338" y="5481638"/>
          <p14:tracePt t="98268" x="8661400" y="5499100"/>
          <p14:tracePt t="98273" x="8642350" y="5526088"/>
          <p14:tracePt t="98282" x="8632825" y="5526088"/>
          <p14:tracePt t="98290" x="8615363" y="5545138"/>
          <p14:tracePt t="98299" x="8605838" y="5562600"/>
          <p14:tracePt t="98306" x="8596313" y="5572125"/>
          <p14:tracePt t="98316" x="8596313" y="5581650"/>
          <p14:tracePt t="98323" x="8588375" y="5589588"/>
          <p14:tracePt t="98333" x="8578850" y="5599113"/>
          <p14:tracePt t="98338" x="8569325" y="5608638"/>
          <p14:tracePt t="98348" x="8559800" y="5618163"/>
          <p14:tracePt t="98355" x="8551863" y="5618163"/>
          <p14:tracePt t="98365" x="8542338" y="5626100"/>
          <p14:tracePt t="98371" x="8542338" y="5635625"/>
          <p14:tracePt t="98381" x="8532813" y="5645150"/>
          <p14:tracePt t="98386" x="8532813" y="5654675"/>
          <p14:tracePt t="98396" x="8515350" y="5672138"/>
          <p14:tracePt t="98402" x="8515350" y="5681663"/>
          <p14:tracePt t="98412" x="8505825" y="5681663"/>
          <p14:tracePt t="98418" x="8496300" y="5699125"/>
          <p14:tracePt t="98428" x="8488363" y="5718175"/>
          <p14:tracePt t="98436" x="8478838" y="5727700"/>
          <p14:tracePt t="98444" x="8469313" y="5745163"/>
          <p14:tracePt t="98452" x="8469313" y="5754688"/>
          <p14:tracePt t="98460" x="8459788" y="5772150"/>
          <p14:tracePt t="98468" x="8459788" y="5781675"/>
          <p14:tracePt t="98484" x="8459788" y="5791200"/>
          <p14:tracePt t="98500" x="8451850" y="5791200"/>
          <p14:tracePt t="103270" x="8432800" y="5791200"/>
          <p14:tracePt t="103278" x="8396288" y="5791200"/>
          <p14:tracePt t="103286" x="8305800" y="5791200"/>
          <p14:tracePt t="103294" x="8240713" y="5791200"/>
          <p14:tracePt t="103302" x="8204200" y="5808663"/>
          <p14:tracePt t="103310" x="8159750" y="5808663"/>
          <p14:tracePt t="103318" x="8140700" y="5818188"/>
          <p14:tracePt t="103327" x="8123238" y="5818188"/>
          <p14:tracePt t="103334" x="8104188" y="5827713"/>
          <p14:tracePt t="103346" x="8086725" y="5827713"/>
          <p14:tracePt t="103354" x="8077200" y="5827713"/>
          <p14:tracePt t="103370" x="8067675" y="5827713"/>
          <p14:tracePt t="103378" x="8059738" y="5827713"/>
          <p14:tracePt t="103403" x="8050213" y="5827713"/>
          <p14:tracePt t="103427" x="8040688" y="5827713"/>
          <p14:tracePt t="103436" x="8031163" y="5827713"/>
          <p14:tracePt t="103442" x="8023225" y="5827713"/>
          <p14:tracePt t="103452" x="8013700" y="5827713"/>
          <p14:tracePt t="103459" x="7994650" y="5845175"/>
          <p14:tracePt t="103468" x="7977188" y="5845175"/>
          <p14:tracePt t="103476" x="7958138" y="5845175"/>
          <p14:tracePt t="103484" x="7950200" y="5845175"/>
          <p14:tracePt t="103493" x="7931150" y="5845175"/>
          <p14:tracePt t="103501" x="7913688" y="5845175"/>
          <p14:tracePt t="103509" x="7904163" y="5845175"/>
          <p14:tracePt t="103518" x="7885113" y="5854700"/>
          <p14:tracePt t="103531" x="7867650" y="5854700"/>
          <p14:tracePt t="103540" x="7858125" y="5854700"/>
          <p14:tracePt t="103548" x="7850188" y="5854700"/>
          <p14:tracePt t="103564" x="7840663" y="5854700"/>
          <p14:tracePt t="103573" x="7821613" y="5854700"/>
          <p14:tracePt t="103591" x="7813675" y="5854700"/>
          <p14:tracePt t="103597" x="7804150" y="5854700"/>
          <p14:tracePt t="103606" x="7794625" y="5854700"/>
          <p14:tracePt t="103612" x="7785100" y="5854700"/>
          <p14:tracePt t="103620" x="7767638" y="5854700"/>
          <p14:tracePt t="103628" x="7748588" y="5854700"/>
          <p14:tracePt t="103636" x="7731125" y="5864225"/>
          <p14:tracePt t="103644" x="7704138" y="5864225"/>
          <p14:tracePt t="103652" x="7685088" y="5864225"/>
          <p14:tracePt t="103660" x="7658100" y="5864225"/>
          <p14:tracePt t="103668" x="7639050" y="5873750"/>
          <p14:tracePt t="103676" x="7621588" y="5873750"/>
          <p14:tracePt t="103684" x="7602538" y="5873750"/>
          <p14:tracePt t="103692" x="7575550" y="5873750"/>
          <p14:tracePt t="103701" x="7558088" y="5873750"/>
          <p14:tracePt t="103710" x="7539038" y="5873750"/>
          <p14:tracePt t="103717" x="7521575" y="5873750"/>
          <p14:tracePt t="103727" x="7502525" y="5873750"/>
          <p14:tracePt t="103733" x="7485063" y="5873750"/>
          <p14:tracePt t="103744" x="7466013" y="5873750"/>
          <p14:tracePt t="103750" x="7448550" y="5873750"/>
          <p14:tracePt t="103767" x="7439025" y="5873750"/>
          <p14:tracePt t="103775" x="7421563" y="5873750"/>
          <p14:tracePt t="103783" x="7412038" y="5873750"/>
          <p14:tracePt t="103791" x="7402513" y="5873750"/>
          <p14:tracePt t="103800" x="7392988" y="5873750"/>
          <p14:tracePt t="103807" x="7385050" y="5873750"/>
          <p14:tracePt t="103817" x="7375525" y="5873750"/>
          <p14:tracePt t="103823" x="7366000" y="5873750"/>
          <p14:tracePt t="103831" x="7348538" y="5873750"/>
          <p14:tracePt t="103838" x="7329488" y="5873750"/>
          <p14:tracePt t="103846" x="7319963" y="5873750"/>
          <p14:tracePt t="103855" x="7302500" y="5873750"/>
          <p14:tracePt t="103863" x="7283450" y="5881688"/>
          <p14:tracePt t="103871" x="7275513" y="5881688"/>
          <p14:tracePt t="103879" x="7256463" y="5881688"/>
          <p14:tracePt t="103886" x="7239000" y="5881688"/>
          <p14:tracePt t="103895" x="7229475" y="5881688"/>
          <p14:tracePt t="103903" x="7212013" y="5881688"/>
          <p14:tracePt t="103910" x="7192963" y="5881688"/>
          <p14:tracePt t="103918" x="7175500" y="5881688"/>
          <p14:tracePt t="103927" x="7156450" y="5881688"/>
          <p14:tracePt t="103934" x="7146925" y="5881688"/>
          <p14:tracePt t="103959" x="7138988" y="5881688"/>
          <p14:tracePt t="104228" x="7129463" y="5881688"/>
          <p14:tracePt t="104245" x="7119938" y="5891213"/>
          <p14:tracePt t="104253" x="7110413" y="5891213"/>
          <p14:tracePt t="104260" x="7102475" y="5891213"/>
          <p14:tracePt t="104270" x="7083425" y="5900738"/>
          <p14:tracePt t="104276" x="7065963" y="5900738"/>
          <p14:tracePt t="104286" x="7046913" y="5910263"/>
          <p14:tracePt t="104295" x="7019925" y="5910263"/>
          <p14:tracePt t="104302" x="6992938" y="5918200"/>
          <p14:tracePt t="104310" x="6964363" y="5927725"/>
          <p14:tracePt t="104318" x="6929438" y="5927725"/>
          <p14:tracePt t="104326" x="6910388" y="5937250"/>
          <p14:tracePt t="104334" x="6892925" y="5937250"/>
          <p14:tracePt t="104345" x="6883400" y="5937250"/>
          <p14:tracePt t="104350" x="6864350" y="5946775"/>
          <p14:tracePt t="104359" x="6846888" y="5946775"/>
          <p14:tracePt t="104367" x="6837363" y="5946775"/>
          <p14:tracePt t="104377" x="6819900" y="5946775"/>
          <p14:tracePt t="104383" x="6810375" y="5954713"/>
          <p14:tracePt t="104393" x="6791325" y="5954713"/>
          <p14:tracePt t="104400" x="6773863" y="5954713"/>
          <p14:tracePt t="104406" x="6764338" y="5954713"/>
          <p14:tracePt t="104417" x="6754813" y="5954713"/>
          <p14:tracePt t="104423" x="6746875" y="5964238"/>
          <p14:tracePt t="104433" x="6737350" y="5964238"/>
          <p14:tracePt t="104438" x="6727825" y="5964238"/>
          <p14:tracePt t="104447" x="6718300" y="5964238"/>
          <p14:tracePt t="104463" x="6710363" y="5964238"/>
          <p14:tracePt t="104486" x="6700838" y="5964238"/>
          <p14:tracePt t="104495" x="6691313" y="5964238"/>
          <p14:tracePt t="104503" x="6681788" y="5964238"/>
          <p14:tracePt t="104511" x="6673850" y="5964238"/>
          <p14:tracePt t="104518" x="6664325" y="5964238"/>
          <p14:tracePt t="104534" x="6654800" y="5964238"/>
          <p14:tracePt t="104562" x="6645275" y="5964238"/>
          <p14:tracePt t="104576" x="6637338" y="5954713"/>
          <p14:tracePt t="104584" x="6627813" y="5954713"/>
          <p14:tracePt t="104592" x="6618288" y="5954713"/>
          <p14:tracePt t="104616" x="6610350" y="5954713"/>
          <p14:tracePt t="104641" x="6600825" y="5954713"/>
          <p14:tracePt t="105127" x="6600825" y="5946775"/>
          <p14:tracePt t="110428" x="6591300" y="5946775"/>
          <p14:tracePt t="110438" x="6554788" y="5927725"/>
          <p14:tracePt t="110444" x="6518275" y="5918200"/>
          <p14:tracePt t="110454" x="6464300" y="5891213"/>
          <p14:tracePt t="110460" x="6418263" y="5881688"/>
          <p14:tracePt t="110470" x="6326188" y="5864225"/>
          <p14:tracePt t="110478" x="6262688" y="5854700"/>
          <p14:tracePt t="110486" x="6189663" y="5845175"/>
          <p14:tracePt t="110494" x="6162675" y="5845175"/>
          <p14:tracePt t="110502" x="6108700" y="5845175"/>
          <p14:tracePt t="110515" x="6035675" y="5845175"/>
          <p14:tracePt t="110522" x="5989638" y="5837238"/>
          <p14:tracePt t="110530" x="5935663" y="5837238"/>
          <p14:tracePt t="110538" x="5889625" y="5837238"/>
          <p14:tracePt t="110546" x="5826125" y="5837238"/>
          <p14:tracePt t="110554" x="5780088" y="5837238"/>
          <p14:tracePt t="110562" x="5688013" y="5837238"/>
          <p14:tracePt t="110570" x="5588000" y="5837238"/>
          <p14:tracePt t="110578" x="5514975" y="5837238"/>
          <p14:tracePt t="110586" x="5441950" y="5837238"/>
          <p14:tracePt t="110594" x="5351463" y="5837238"/>
          <p14:tracePt t="110602" x="5278438" y="5837238"/>
          <p14:tracePt t="110610" x="5132388" y="5837238"/>
          <p14:tracePt t="110618" x="5059363" y="5837238"/>
          <p14:tracePt t="110626" x="4932363" y="5837238"/>
          <p14:tracePt t="110634" x="4786313" y="5837238"/>
          <p14:tracePt t="110645" x="4695825" y="5837238"/>
          <p14:tracePt t="110649" x="4586288" y="5837238"/>
          <p14:tracePt t="110659" x="4403725" y="5837238"/>
          <p14:tracePt t="110666" x="4294188" y="5837238"/>
          <p14:tracePt t="110675" x="4111625" y="5854700"/>
          <p14:tracePt t="110682" x="3984625" y="5854700"/>
          <p14:tracePt t="110690" x="3856038" y="5854700"/>
          <p14:tracePt t="110699" x="3629025" y="5873750"/>
          <p14:tracePt t="110708" x="3427413" y="5873750"/>
          <p14:tracePt t="110714" x="3300413" y="5873750"/>
          <p14:tracePt t="110724" x="3190875" y="5873750"/>
          <p14:tracePt t="110732" x="2944813" y="5873750"/>
          <p14:tracePt t="110740" x="2835275" y="5873750"/>
          <p14:tracePt t="110748" x="2708275" y="5873750"/>
          <p14:tracePt t="110756" x="2616200" y="5873750"/>
          <p14:tracePt t="110764" x="2489200" y="5864225"/>
          <p14:tracePt t="110772" x="2360613" y="5864225"/>
          <p14:tracePt t="110780" x="2251075" y="5864225"/>
          <p14:tracePt t="110788" x="2151063" y="5854700"/>
          <p14:tracePt t="110796" x="2097088" y="5854700"/>
          <p14:tracePt t="110804" x="1931988" y="5818188"/>
          <p14:tracePt t="110812" x="1841500" y="5808663"/>
          <p14:tracePt t="110820" x="1778000" y="5808663"/>
          <p14:tracePt t="110828" x="1685925" y="5791200"/>
          <p14:tracePt t="110836" x="1595438" y="5791200"/>
          <p14:tracePt t="110845" x="1522413" y="5781675"/>
          <p14:tracePt t="110852" x="1431925" y="5781675"/>
          <p14:tracePt t="110861" x="1366838" y="5781675"/>
          <p14:tracePt t="110868" x="1312863" y="5781675"/>
          <p14:tracePt t="110876" x="1276350" y="5781675"/>
          <p14:tracePt t="110884" x="1222375" y="5781675"/>
          <p14:tracePt t="110893" x="1149350" y="5781675"/>
          <p14:tracePt t="110900" x="1084263" y="5781675"/>
          <p14:tracePt t="110908" x="1047750" y="5781675"/>
          <p14:tracePt t="110917" x="1003300" y="5781675"/>
          <p14:tracePt t="110924" x="974725" y="5781675"/>
          <p14:tracePt t="110934" x="939800" y="5781675"/>
          <p14:tracePt t="110940" x="920750" y="5781675"/>
          <p14:tracePt t="110952" x="911225" y="5781675"/>
          <p14:tracePt t="110956" x="903288" y="5781675"/>
          <p14:tracePt t="110967" x="893763" y="5791200"/>
          <p14:tracePt t="110972" x="884238" y="5791200"/>
          <p14:tracePt t="110996" x="874713" y="5791200"/>
          <p14:tracePt t="111012" x="866775" y="5791200"/>
          <p14:tracePt t="111023" x="857250" y="5791200"/>
          <p14:tracePt t="111030" x="838200" y="5791200"/>
          <p14:tracePt t="111038" x="820738" y="5791200"/>
          <p14:tracePt t="111046" x="793750" y="5791200"/>
          <p14:tracePt t="111054" x="774700" y="5791200"/>
          <p14:tracePt t="111062" x="747713" y="5791200"/>
          <p14:tracePt t="111070" x="720725" y="5791200"/>
          <p14:tracePt t="111078" x="684213" y="5791200"/>
          <p14:tracePt t="111086" x="655638" y="5791200"/>
          <p14:tracePt t="111094" x="628650" y="5791200"/>
          <p14:tracePt t="111103" x="601663" y="5791200"/>
          <p14:tracePt t="111111" x="584200" y="5791200"/>
          <p14:tracePt t="111118" x="574675" y="5791200"/>
          <p14:tracePt t="111126" x="565150" y="5791200"/>
          <p14:tracePt t="111135" x="555625" y="5781675"/>
          <p14:tracePt t="111186" x="547688" y="5781675"/>
          <p14:tracePt t="111194" x="538163" y="5781675"/>
          <p14:tracePt t="111202" x="501650" y="5772150"/>
          <p14:tracePt t="111210" x="465138" y="5772150"/>
          <p14:tracePt t="111218" x="419100" y="5764213"/>
          <p14:tracePt t="111226" x="382588" y="5764213"/>
          <p14:tracePt t="111234" x="355600" y="5764213"/>
          <p14:tracePt t="111242" x="319088" y="5754688"/>
          <p14:tracePt t="111250" x="309563" y="5754688"/>
          <p14:tracePt t="111316" x="309563" y="5745163"/>
          <p14:tracePt t="111340" x="328613" y="5745163"/>
          <p14:tracePt t="111348" x="346075" y="5735638"/>
          <p14:tracePt t="111356" x="392113" y="5735638"/>
          <p14:tracePt t="111365" x="446088" y="5735638"/>
          <p14:tracePt t="111372" x="519113" y="5735638"/>
          <p14:tracePt t="111381" x="611188" y="5735638"/>
          <p14:tracePt t="111388" x="738188" y="5735638"/>
          <p14:tracePt t="111396" x="830263" y="5735638"/>
          <p14:tracePt t="111404" x="993775" y="5735638"/>
          <p14:tracePt t="111412" x="1157288" y="5735638"/>
          <p14:tracePt t="111420" x="1303338" y="5735638"/>
          <p14:tracePt t="111428" x="1495425" y="5735638"/>
          <p14:tracePt t="111436" x="1658938" y="5735638"/>
          <p14:tracePt t="111446" x="1768475" y="5735638"/>
          <p14:tracePt t="111453" x="1951038" y="5735638"/>
          <p14:tracePt t="111461" x="2251075" y="5735638"/>
          <p14:tracePt t="111469" x="2433638" y="5735638"/>
          <p14:tracePt t="111476" x="2506663" y="5735638"/>
          <p14:tracePt t="111485" x="2689225" y="5735638"/>
          <p14:tracePt t="111492" x="2935288" y="5735638"/>
          <p14:tracePt t="111500" x="3044825" y="5735638"/>
          <p14:tracePt t="111509" x="3244850" y="5735638"/>
          <p14:tracePt t="111516" x="3373438" y="5735638"/>
          <p14:tracePt t="111524" x="3463925" y="5735638"/>
          <p14:tracePt t="111532" x="3592513" y="5735638"/>
          <p14:tracePt t="111542" x="3702050" y="5735638"/>
          <p14:tracePt t="111548" x="3810000" y="5735638"/>
          <p14:tracePt t="111558" x="3956050" y="5735638"/>
          <p14:tracePt t="111564" x="4121150" y="5735638"/>
          <p14:tracePt t="111574" x="4267200" y="5735638"/>
          <p14:tracePt t="111583" x="4376738" y="5735638"/>
          <p14:tracePt t="111590" x="4557713" y="5735638"/>
          <p14:tracePt t="111599" x="4703763" y="5745163"/>
          <p14:tracePt t="111606" x="4813300" y="5745163"/>
          <p14:tracePt t="111615" x="4978400" y="5745163"/>
          <p14:tracePt t="111623" x="5122863" y="5745163"/>
          <p14:tracePt t="111631" x="5195888" y="5745163"/>
          <p14:tracePt t="111639" x="5360988" y="5745163"/>
          <p14:tracePt t="111647" x="5434013" y="5745163"/>
          <p14:tracePt t="111655" x="5597525" y="5745163"/>
          <p14:tracePt t="111663" x="5761038" y="5745163"/>
          <p14:tracePt t="111670" x="5853113" y="5745163"/>
          <p14:tracePt t="111679" x="5926138" y="5745163"/>
          <p14:tracePt t="111686" x="6016625" y="5745163"/>
          <p14:tracePt t="111694" x="6080125" y="5735638"/>
          <p14:tracePt t="111702" x="6153150" y="5735638"/>
          <p14:tracePt t="111711" x="6208713" y="5735638"/>
          <p14:tracePt t="111719" x="6318250" y="5735638"/>
          <p14:tracePt t="111726" x="6372225" y="5735638"/>
          <p14:tracePt t="111735" x="6427788" y="5735638"/>
          <p14:tracePt t="111743" x="6491288" y="5735638"/>
          <p14:tracePt t="111751" x="6564313" y="5735638"/>
          <p14:tracePt t="111758" x="6618288" y="5735638"/>
          <p14:tracePt t="111767" x="6673850" y="5735638"/>
          <p14:tracePt t="111775" x="6727825" y="5735638"/>
          <p14:tracePt t="111783" x="6791325" y="5735638"/>
          <p14:tracePt t="111791" x="6864350" y="5735638"/>
          <p14:tracePt t="111800" x="6937375" y="5735638"/>
          <p14:tracePt t="111806" x="7010400" y="5735638"/>
          <p14:tracePt t="111816" x="7083425" y="5735638"/>
          <p14:tracePt t="111824" x="7175500" y="5735638"/>
          <p14:tracePt t="111833" x="7219950" y="5735638"/>
          <p14:tracePt t="111838" x="7302500" y="5735638"/>
          <p14:tracePt t="111850" x="7392988" y="5735638"/>
          <p14:tracePt t="111857" x="7448550" y="5727700"/>
          <p14:tracePt t="111866" x="7512050" y="5727700"/>
          <p14:tracePt t="111873" x="7539038" y="5727700"/>
          <p14:tracePt t="111881" x="7575550" y="5727700"/>
          <p14:tracePt t="111888" x="7594600" y="5727700"/>
          <p14:tracePt t="111896" x="7621588" y="5727700"/>
          <p14:tracePt t="111905" x="7658100" y="5727700"/>
          <p14:tracePt t="111913" x="7685088" y="5727700"/>
          <p14:tracePt t="111921" x="7740650" y="5727700"/>
          <p14:tracePt t="111928" x="7785100" y="5727700"/>
          <p14:tracePt t="111936" x="7821613" y="5735638"/>
          <p14:tracePt t="111950" x="7850188" y="5735638"/>
          <p14:tracePt t="111957" x="7894638" y="5735638"/>
          <p14:tracePt t="111966" x="7921625" y="5735638"/>
          <p14:tracePt t="111973" x="7967663" y="5735638"/>
          <p14:tracePt t="111980" x="8004175" y="5735638"/>
          <p14:tracePt t="111988" x="8031163" y="5735638"/>
          <p14:tracePt t="111996" x="8059738" y="5735638"/>
          <p14:tracePt t="112004" x="8077200" y="5735638"/>
          <p14:tracePt t="112012" x="8113713" y="5735638"/>
          <p14:tracePt t="112020" x="8140700" y="5735638"/>
          <p14:tracePt t="112028" x="8196263" y="5735638"/>
          <p14:tracePt t="112036" x="8223250" y="5735638"/>
          <p14:tracePt t="112044" x="8250238" y="5735638"/>
          <p14:tracePt t="112052" x="8277225" y="5735638"/>
          <p14:tracePt t="112060" x="8313738" y="5735638"/>
          <p14:tracePt t="112068" x="8342313" y="5735638"/>
          <p14:tracePt t="112076" x="8359775" y="5735638"/>
          <p14:tracePt t="112084" x="8386763" y="5735638"/>
          <p14:tracePt t="112093" x="8405813" y="5735638"/>
          <p14:tracePt t="112102" x="8423275" y="5735638"/>
          <p14:tracePt t="112109" x="8442325" y="5735638"/>
          <p14:tracePt t="112118" x="8459788" y="5735638"/>
          <p14:tracePt t="112126" x="8488363" y="5735638"/>
          <p14:tracePt t="112135" x="8505825" y="5727700"/>
          <p14:tracePt t="112142" x="8523288" y="5727700"/>
          <p14:tracePt t="112149" x="8532813" y="5727700"/>
          <p14:tracePt t="112158" x="8542338" y="5727700"/>
          <p14:tracePt t="112166" x="8551863" y="5727700"/>
          <p14:tracePt t="112174" x="8559800" y="5727700"/>
          <p14:tracePt t="112182" x="8569325" y="5727700"/>
          <p14:tracePt t="112190" x="8578850" y="5727700"/>
          <p14:tracePt t="112198" x="8596313" y="5727700"/>
          <p14:tracePt t="112206" x="8615363" y="5727700"/>
          <p14:tracePt t="112214" x="8632825" y="5718175"/>
          <p14:tracePt t="112222" x="8651875" y="5718175"/>
          <p14:tracePt t="112230" x="8669338" y="5718175"/>
          <p14:tracePt t="112238" x="8678863" y="5718175"/>
          <p14:tracePt t="112248" x="8697913" y="5718175"/>
          <p14:tracePt t="112269" x="8724900" y="5708650"/>
          <p14:tracePt t="112270" x="8734425" y="5708650"/>
          <p14:tracePt t="112279" x="8742363" y="5708650"/>
          <p14:tracePt t="112286" x="8751888" y="5708650"/>
          <p14:tracePt t="112301" x="8761413" y="5708650"/>
          <p14:tracePt t="112310" x="8778875" y="5708650"/>
          <p14:tracePt t="112318" x="8788400" y="5708650"/>
          <p14:tracePt t="112326" x="8807450" y="5708650"/>
          <p14:tracePt t="112334" x="8815388" y="5708650"/>
          <p14:tracePt t="112342" x="8824913" y="5708650"/>
          <p14:tracePt t="112352" x="8851900" y="5699125"/>
          <p14:tracePt t="112358" x="8870950" y="5691188"/>
          <p14:tracePt t="112367" x="8897938" y="5672138"/>
          <p14:tracePt t="112374" x="8943975" y="5635625"/>
          <p14:tracePt t="112382" x="8988425" y="5589588"/>
          <p14:tracePt t="112395" x="9024938" y="5545138"/>
          <p14:tracePt t="112400" x="9053513" y="5499100"/>
          <p14:tracePt t="112409" x="9070975" y="5435600"/>
          <p14:tracePt t="112416" x="9097963" y="5335588"/>
          <p14:tracePt t="112425" x="9126538" y="5262563"/>
          <p14:tracePt t="112432" x="9126538" y="5207000"/>
          <p14:tracePt t="112536" x="9117013" y="4349750"/>
          <p14:tracePt t="112544" x="9117013" y="4313238"/>
          <p14:tracePt t="112552" x="9107488" y="4286250"/>
          <p14:tracePt t="112560" x="9090025" y="4240213"/>
          <p14:tracePt t="112568" x="9070975" y="4213225"/>
          <p14:tracePt t="112576" x="9043988" y="4195763"/>
          <p14:tracePt t="112584" x="9024938" y="4159250"/>
          <p14:tracePt t="112593" x="8980488" y="4140200"/>
          <p14:tracePt t="112600" x="8961438" y="4122738"/>
          <p14:tracePt t="112610" x="8907463" y="4086225"/>
          <p14:tracePt t="112616" x="8807450" y="4030663"/>
          <p14:tracePt t="112625" x="8688388" y="3984625"/>
          <p14:tracePt t="112632" x="8624888" y="3957638"/>
          <p14:tracePt t="112640" x="8551863" y="3921125"/>
          <p14:tracePt t="112650" x="8415338" y="3875088"/>
          <p14:tracePt t="112656" x="8313738" y="3830638"/>
          <p14:tracePt t="112666" x="8223250" y="3821113"/>
          <p14:tracePt t="112672" x="8077200" y="3775075"/>
          <p14:tracePt t="112682" x="7994650" y="3748088"/>
          <p14:tracePt t="112690" x="7850188" y="3738563"/>
          <p14:tracePt t="112698" x="7685088" y="3721100"/>
          <p14:tracePt t="112706" x="7521575" y="3702050"/>
          <p14:tracePt t="112714" x="7392988" y="3694113"/>
          <p14:tracePt t="112722" x="7302500" y="3694113"/>
          <p14:tracePt t="112730" x="7138988" y="3694113"/>
          <p14:tracePt t="112738" x="6973888" y="3694113"/>
          <p14:tracePt t="112746" x="6846888" y="3694113"/>
          <p14:tracePt t="112754" x="6600825" y="3694113"/>
          <p14:tracePt t="112761" x="6491288" y="3694113"/>
          <p14:tracePt t="112770" x="6345238" y="3694113"/>
          <p14:tracePt t="112777" x="6135688" y="3711575"/>
          <p14:tracePt t="112785" x="5899150" y="3730625"/>
          <p14:tracePt t="112793" x="5753100" y="3748088"/>
          <p14:tracePt t="112801" x="5570538" y="3775075"/>
          <p14:tracePt t="112809" x="5387975" y="3794125"/>
          <p14:tracePt t="112818" x="5187950" y="3821113"/>
          <p14:tracePt t="112825" x="4832350" y="3867150"/>
          <p14:tracePt t="112833" x="4630738" y="3875088"/>
          <p14:tracePt t="112841" x="4448175" y="3894138"/>
          <p14:tracePt t="112849" x="4194175" y="3911600"/>
          <p14:tracePt t="112857" x="3911600" y="3948113"/>
          <p14:tracePt t="112866" x="3719513" y="3967163"/>
          <p14:tracePt t="112874" x="3382963" y="3984625"/>
          <p14:tracePt t="112883" x="3200400" y="3984625"/>
          <p14:tracePt t="112890" x="2862263" y="4003675"/>
          <p14:tracePt t="112898" x="2679700" y="4013200"/>
          <p14:tracePt t="112905" x="2433638" y="4013200"/>
          <p14:tracePt t="112913" x="2233613" y="4030663"/>
          <p14:tracePt t="112921" x="1905000" y="4030663"/>
          <p14:tracePt t="112929" x="1758950" y="4049713"/>
          <p14:tracePt t="112937" x="1541463" y="4049713"/>
          <p14:tracePt t="112945" x="1395413" y="4049713"/>
          <p14:tracePt t="112955" x="1285875" y="4049713"/>
          <p14:tracePt t="112963" x="1103313" y="4049713"/>
          <p14:tracePt t="112972" x="957263" y="4049713"/>
          <p14:tracePt t="112979" x="847725" y="4049713"/>
          <p14:tracePt t="112988" x="757238" y="4049713"/>
          <p14:tracePt t="112995" x="647700" y="4057650"/>
          <p14:tracePt t="113004" x="565150" y="4057650"/>
          <p14:tracePt t="113011" x="492125" y="4057650"/>
          <p14:tracePt t="113020" x="438150" y="4057650"/>
          <p14:tracePt t="113028" x="382588" y="4057650"/>
          <p14:tracePt t="113036" x="336550" y="4057650"/>
          <p14:tracePt t="113044" x="301625" y="4057650"/>
          <p14:tracePt t="113052" x="255588" y="4067175"/>
          <p14:tracePt t="113060" x="219075" y="4067175"/>
          <p14:tracePt t="113068" x="192088" y="4067175"/>
          <p14:tracePt t="113076" x="155575" y="4076700"/>
          <p14:tracePt t="113085" x="136525" y="4076700"/>
          <p14:tracePt t="113093" x="109538" y="4076700"/>
          <p14:tracePt t="113100" x="53975" y="4094163"/>
          <p14:tracePt t="113110" x="26988" y="4094163"/>
          <p14:tracePt t="113117" x="0" y="4094163"/>
          <p14:tracePt t="113511" x="17463" y="5489575"/>
          <p14:tracePt t="113520" x="46038" y="5499100"/>
          <p14:tracePt t="113528" x="90488" y="5499100"/>
          <p14:tracePt t="113536" x="173038" y="5526088"/>
          <p14:tracePt t="113544" x="246063" y="5526088"/>
          <p14:tracePt t="113552" x="292100" y="5535613"/>
          <p14:tracePt t="113560" x="365125" y="5535613"/>
          <p14:tracePt t="113568" x="419100" y="5535613"/>
          <p14:tracePt t="113576" x="474663" y="5535613"/>
          <p14:tracePt t="113584" x="555625" y="5535613"/>
          <p14:tracePt t="113593" x="611188" y="5535613"/>
          <p14:tracePt t="113601" x="684213" y="5518150"/>
          <p14:tracePt t="113608" x="765175" y="5508625"/>
          <p14:tracePt t="113616" x="830263" y="5481638"/>
          <p14:tracePt t="113624" x="893763" y="5445125"/>
          <p14:tracePt t="113633" x="947738" y="5416550"/>
          <p14:tracePt t="113640" x="984250" y="5408613"/>
          <p14:tracePt t="113648" x="1011238" y="5399088"/>
          <p14:tracePt t="113656" x="1011238" y="5389563"/>
          <p14:tracePt t="113692" x="1011238" y="5380038"/>
          <p14:tracePt t="113700" x="1003300" y="5372100"/>
          <p14:tracePt t="113708" x="984250" y="5353050"/>
          <p14:tracePt t="113716" x="957263" y="5343525"/>
          <p14:tracePt t="113725" x="939800" y="5335588"/>
          <p14:tracePt t="113733" x="920750" y="5335588"/>
          <p14:tracePt t="113740" x="893763" y="5335588"/>
          <p14:tracePt t="113751" x="874713" y="5335588"/>
          <p14:tracePt t="113756" x="838200" y="5326063"/>
          <p14:tracePt t="113764" x="811213" y="5326063"/>
          <p14:tracePt t="113772" x="784225" y="5326063"/>
          <p14:tracePt t="113781" x="757238" y="5326063"/>
          <p14:tracePt t="113788" x="720725" y="5335588"/>
          <p14:tracePt t="113799" x="701675" y="5335588"/>
          <p14:tracePt t="113806" x="674688" y="5353050"/>
          <p14:tracePt t="113814" x="665163" y="5353050"/>
          <p14:tracePt t="113822" x="655638" y="5362575"/>
          <p14:tracePt t="113830" x="638175" y="5372100"/>
          <p14:tracePt t="113838" x="638175" y="5380038"/>
          <p14:tracePt t="113846" x="620713" y="5399088"/>
          <p14:tracePt t="113854" x="611188" y="5408613"/>
          <p14:tracePt t="113864" x="601663" y="5416550"/>
          <p14:tracePt t="113870" x="584200" y="5435600"/>
          <p14:tracePt t="113880" x="574675" y="5435600"/>
          <p14:tracePt t="113886" x="574675" y="5445125"/>
          <p14:tracePt t="113896" x="565150" y="5453063"/>
          <p14:tracePt t="113902" x="555625" y="5472113"/>
          <p14:tracePt t="113912" x="555625" y="5481638"/>
          <p14:tracePt t="113918" x="555625" y="5489575"/>
          <p14:tracePt t="113925" x="555625" y="5499100"/>
          <p14:tracePt t="113950" x="555625" y="5508625"/>
          <p14:tracePt t="113958" x="565150" y="5508625"/>
          <p14:tracePt t="113966" x="574675" y="5518150"/>
          <p14:tracePt t="113974" x="592138" y="5526088"/>
          <p14:tracePt t="113982" x="611188" y="5535613"/>
          <p14:tracePt t="113990" x="628650" y="5554663"/>
          <p14:tracePt t="113998" x="655638" y="5562600"/>
          <p14:tracePt t="114006" x="701675" y="5589588"/>
          <p14:tracePt t="114014" x="784225" y="5599113"/>
          <p14:tracePt t="114022" x="857250" y="5626100"/>
          <p14:tracePt t="114030" x="1003300" y="5654675"/>
          <p14:tracePt t="114040" x="1066800" y="5672138"/>
          <p14:tracePt t="114046" x="1230313" y="5681663"/>
          <p14:tracePt t="114056" x="1395413" y="5699125"/>
          <p14:tracePt t="114063" x="1468438" y="5699125"/>
          <p14:tracePt t="114072" x="1649413" y="5718175"/>
          <p14:tracePt t="114079" x="1814513" y="5718175"/>
          <p14:tracePt t="114088" x="2014538" y="5718175"/>
          <p14:tracePt t="114095" x="2233613" y="5718175"/>
          <p14:tracePt t="114104" x="2570163" y="5718175"/>
          <p14:tracePt t="114112" x="2752725" y="5718175"/>
          <p14:tracePt t="114120" x="3027363" y="5718175"/>
          <p14:tracePt t="114128" x="3208338" y="5718175"/>
          <p14:tracePt t="114136" x="3563938" y="5718175"/>
          <p14:tracePt t="114144" x="3829050" y="5718175"/>
          <p14:tracePt t="114152" x="4029075" y="5718175"/>
          <p14:tracePt t="114160" x="4194175" y="5718175"/>
          <p14:tracePt t="114168" x="4330700" y="5718175"/>
          <p14:tracePt t="114176" x="4430713" y="5727700"/>
          <p14:tracePt t="114184" x="4484688" y="5727700"/>
          <p14:tracePt t="114192" x="4540250" y="5735638"/>
          <p14:tracePt t="114200" x="4576763" y="5735638"/>
          <p14:tracePt t="114208" x="4586288" y="5745163"/>
          <p14:tracePt t="114227" x="4603750" y="5745163"/>
          <p14:tracePt t="114234" x="4622800" y="5745163"/>
          <p14:tracePt t="114241" x="4649788" y="5754688"/>
          <p14:tracePt t="114251" x="4686300" y="5764213"/>
          <p14:tracePt t="114256" x="4713288" y="5764213"/>
          <p14:tracePt t="114265" x="4749800" y="5764213"/>
          <p14:tracePt t="114273" x="4813300" y="5781675"/>
          <p14:tracePt t="114281" x="4849813" y="5781675"/>
          <p14:tracePt t="114289" x="4922838" y="5791200"/>
          <p14:tracePt t="114296" x="4978400" y="5791200"/>
          <p14:tracePt t="114305" x="5041900" y="5800725"/>
          <p14:tracePt t="114313" x="5078413" y="5800725"/>
          <p14:tracePt t="114320" x="5132388" y="5808663"/>
          <p14:tracePt t="114329" x="5159375" y="5827713"/>
          <p14:tracePt t="114336" x="5195888" y="5827713"/>
          <p14:tracePt t="114345" x="5224463" y="5837238"/>
          <p14:tracePt t="114352" x="5251450" y="5837238"/>
          <p14:tracePt t="114364" x="5297488" y="5845175"/>
          <p14:tracePt t="114371" x="5368925" y="5854700"/>
          <p14:tracePt t="114380" x="5424488" y="5854700"/>
          <p14:tracePt t="114387" x="5497513" y="5854700"/>
          <p14:tracePt t="114395" x="5580063" y="5854700"/>
          <p14:tracePt t="114402" x="5653088" y="5854700"/>
          <p14:tracePt t="114412" x="5707063" y="5854700"/>
          <p14:tracePt t="114418" x="5816600" y="5854700"/>
          <p14:tracePt t="114427" x="5889625" y="5854700"/>
          <p14:tracePt t="114434" x="5962650" y="5854700"/>
          <p14:tracePt t="114443" x="6053138" y="5854700"/>
          <p14:tracePt t="114451" x="6135688" y="5854700"/>
          <p14:tracePt t="114459" x="6208713" y="5837238"/>
          <p14:tracePt t="114466" x="6299200" y="5837238"/>
          <p14:tracePt t="114475" x="6427788" y="5827713"/>
          <p14:tracePt t="114483" x="6527800" y="5808663"/>
          <p14:tracePt t="114490" x="6618288" y="5808663"/>
          <p14:tracePt t="114500" x="6673850" y="5800725"/>
          <p14:tracePt t="114506" x="6773863" y="5791200"/>
          <p14:tracePt t="114515" x="6900863" y="5791200"/>
          <p14:tracePt t="114523" x="6992938" y="5791200"/>
          <p14:tracePt t="114531" x="7083425" y="5772150"/>
          <p14:tracePt t="114539" x="7175500" y="5772150"/>
          <p14:tracePt t="114548" x="7229475" y="5772150"/>
          <p14:tracePt t="114554" x="7292975" y="5772150"/>
          <p14:tracePt t="114565" x="7319963" y="5772150"/>
          <p14:tracePt t="114570" x="7356475" y="5772150"/>
          <p14:tracePt t="114581" x="7402513" y="5772150"/>
          <p14:tracePt t="114586" x="7439025" y="5772150"/>
          <p14:tracePt t="114594" x="7466013" y="5772150"/>
          <p14:tracePt t="114602" x="7512050" y="5772150"/>
          <p14:tracePt t="114612" x="7539038" y="5772150"/>
          <p14:tracePt t="114618" x="7585075" y="5772150"/>
          <p14:tracePt t="114628" x="7612063" y="5772150"/>
          <p14:tracePt t="114633" x="7675563" y="5772150"/>
          <p14:tracePt t="114644" x="7721600" y="5772150"/>
          <p14:tracePt t="114652" x="7758113" y="5772150"/>
          <p14:tracePt t="114660" x="7794625" y="5781675"/>
          <p14:tracePt t="114668" x="7821613" y="5781675"/>
          <p14:tracePt t="114676" x="7850188" y="5781675"/>
          <p14:tracePt t="114684" x="7877175" y="5781675"/>
          <p14:tracePt t="114692" x="7913688" y="5791200"/>
          <p14:tracePt t="114700" x="7940675" y="5791200"/>
          <p14:tracePt t="114708" x="7967663" y="5791200"/>
          <p14:tracePt t="114716" x="7994650" y="5791200"/>
          <p14:tracePt t="114724" x="8023225" y="5791200"/>
          <p14:tracePt t="114732" x="8059738" y="5791200"/>
          <p14:tracePt t="114740" x="8113713" y="5791200"/>
          <p14:tracePt t="114749" x="8169275" y="5791200"/>
          <p14:tracePt t="114756" x="8204200" y="5791200"/>
          <p14:tracePt t="114764" x="8259763" y="5791200"/>
          <p14:tracePt t="114772" x="8277225" y="5791200"/>
          <p14:tracePt t="114780" x="8305800" y="5791200"/>
          <p14:tracePt t="114788" x="8342313" y="5791200"/>
          <p14:tracePt t="114796" x="8359775" y="5791200"/>
          <p14:tracePt t="114804" x="8369300" y="5791200"/>
          <p14:tracePt t="114812" x="8386763" y="5791200"/>
          <p14:tracePt t="114820" x="8405813" y="5791200"/>
          <p14:tracePt t="114828" x="8423275" y="5791200"/>
          <p14:tracePt t="114836" x="8442325" y="5791200"/>
          <p14:tracePt t="114844" x="8459788" y="5791200"/>
          <p14:tracePt t="114852" x="8505825" y="5791200"/>
          <p14:tracePt t="114860" x="8532813" y="5791200"/>
          <p14:tracePt t="114868" x="8559800" y="5791200"/>
          <p14:tracePt t="114876" x="8588375" y="5791200"/>
          <p14:tracePt t="114886" x="8605838" y="5791200"/>
          <p14:tracePt t="114892" x="8632825" y="5791200"/>
          <p14:tracePt t="114902" x="8651875" y="5791200"/>
          <p14:tracePt t="114908" x="8669338" y="5791200"/>
          <p14:tracePt t="114918" x="8678863" y="5791200"/>
          <p14:tracePt t="114926" x="8688388" y="57912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7B72E8C-94E5-4DB0-A592-E086CF2B502C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404813"/>
          <a:ext cx="7775575" cy="6238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1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3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1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–C=O </a:t>
                      </a:r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(cm</a:t>
                      </a:r>
                      <a:r>
                        <a:rPr lang="en-US" altLang="zh-CN" sz="1800" b="1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800" b="1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signals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026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Ketones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1700-1730</a:t>
                      </a:r>
                      <a:r>
                        <a:rPr lang="en-US" altLang="zh-CN" sz="16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(s)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aryl-/</a:t>
                      </a:r>
                      <a:r>
                        <a:rPr lang="en-US" altLang="zh-CN" sz="1600" b="1" dirty="0" err="1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a,b</a:t>
                      </a: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-unsaturated ketones, red shift for 20-40 cm</a:t>
                      </a:r>
                      <a:r>
                        <a:rPr lang="en-US" altLang="zh-CN" sz="16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zh-CN" altLang="en-US" sz="1600" b="1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773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Aldehydes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1720-1740 (s)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~2740, 2850 (m)</a:t>
                      </a:r>
                    </a:p>
                    <a:p>
                      <a:pPr algn="ctr"/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fermi coupling</a:t>
                      </a:r>
                      <a:endParaRPr lang="zh-CN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773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Carboxylic</a:t>
                      </a:r>
                      <a:r>
                        <a:rPr lang="en-US" altLang="zh-CN" sz="16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acids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1680-1720 (</a:t>
                      </a:r>
                      <a:r>
                        <a:rPr lang="en-US" altLang="zh-CN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600" b="0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OH</a:t>
                      </a:r>
                      <a:r>
                        <a:rPr lang="en-US" altLang="zh-CN" sz="1600" b="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3200~2500 (</a:t>
                      </a:r>
                      <a:r>
                        <a:rPr lang="en-US" altLang="zh-CN" sz="1600" b="0" dirty="0" err="1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br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altLang="zh-CN" sz="1600" b="1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OH</a:t>
                      </a:r>
                      <a:r>
                        <a:rPr lang="en-US" altLang="zh-CN" sz="1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~930 (</a:t>
                      </a:r>
                      <a:r>
                        <a:rPr lang="en-US" altLang="zh-CN" sz="1600" b="1" dirty="0" err="1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br</a:t>
                      </a: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1425" marR="91425"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203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Carbonate salts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1650-1550,</a:t>
                      </a:r>
                    </a:p>
                    <a:p>
                      <a:pPr algn="ctr"/>
                      <a:r>
                        <a:rPr lang="en-US" altLang="zh-CN" sz="1600" b="1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1440-1350, </a:t>
                      </a:r>
                    </a:p>
                    <a:p>
                      <a:pPr algn="ctr"/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600" b="1" baseline="-25000" dirty="0" err="1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as</a:t>
                      </a:r>
                      <a:r>
                        <a:rPr lang="en-US" altLang="zh-CN" sz="1600" b="1" baseline="-25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baseline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600" b="1" baseline="-25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altLang="zh-CN" sz="1600" b="1" baseline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COO</a:t>
                      </a:r>
                      <a:r>
                        <a:rPr lang="en-US" altLang="zh-CN" sz="1600" b="1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1600" b="1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5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Carboxylic anhydrides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1745-1755 (s)</a:t>
                      </a:r>
                    </a:p>
                    <a:p>
                      <a:pPr algn="ctr"/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1815-1825 (s)</a:t>
                      </a:r>
                    </a:p>
                    <a:p>
                      <a:pPr algn="ctr"/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(Vibration coupling)</a:t>
                      </a:r>
                      <a:endParaRPr lang="zh-CN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088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Esters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1730-1750 (s)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1000-1300 two peaks,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600" b="1" baseline="-25000" dirty="0" err="1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as</a:t>
                      </a:r>
                      <a:r>
                        <a:rPr lang="en-US" altLang="zh-CN" sz="1600" b="1" baseline="-25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baseline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600" b="1" baseline="-25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altLang="zh-CN" sz="1600" b="1" baseline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 of –C-O-C- (s) </a:t>
                      </a:r>
                      <a:endParaRPr lang="zh-CN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6754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Amides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Amide I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1650-1690 (s)</a:t>
                      </a: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err="1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600" b="0" baseline="-25000" dirty="0" err="1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NH</a:t>
                      </a:r>
                      <a:r>
                        <a:rPr lang="zh-CN" altLang="en-US" sz="1600" b="0" baseline="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3500</a:t>
                      </a:r>
                      <a:r>
                        <a:rPr lang="zh-CN" altLang="en-US" sz="1600" b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～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3050 (always </a:t>
                      </a:r>
                      <a:r>
                        <a:rPr lang="en-US" altLang="zh-CN" sz="1600" b="0" dirty="0" err="1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spliting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Amide II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altLang="zh-CN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1570-1649</a:t>
                      </a:r>
                    </a:p>
                    <a:p>
                      <a:pPr algn="ctr"/>
                      <a:r>
                        <a:rPr lang="en-US" altLang="zh-CN" sz="16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(secondary amide &lt; 1600, characteristic)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362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Acyl</a:t>
                      </a:r>
                      <a:r>
                        <a:rPr lang="en-US" altLang="zh-CN" sz="16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halides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1790-1819</a:t>
                      </a:r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45711" marB="4571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177E892-9B71-42B5-A2E5-67390FF126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909"/>
    </mc:Choice>
    <mc:Fallback>
      <p:transition spd="slow" advTm="447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54" x="8678863" y="5791200"/>
          <p14:tracePt t="9663" x="8669338" y="5791200"/>
          <p14:tracePt t="9671" x="8651875" y="5791200"/>
          <p14:tracePt t="9678" x="8624888" y="5791200"/>
          <p14:tracePt t="9687" x="8596313" y="5791200"/>
          <p14:tracePt t="9694" x="8542338" y="5791200"/>
          <p14:tracePt t="9703" x="8432800" y="5781675"/>
          <p14:tracePt t="9710" x="8259763" y="5735638"/>
          <p14:tracePt t="9718" x="8132763" y="5699125"/>
          <p14:tracePt t="9729" x="8013700" y="5662613"/>
          <p14:tracePt t="9734" x="7767638" y="5572125"/>
          <p14:tracePt t="9743" x="7658100" y="5526088"/>
          <p14:tracePt t="9750" x="7485063" y="5453063"/>
          <p14:tracePt t="9758" x="7402513" y="5408613"/>
          <p14:tracePt t="9767" x="7239000" y="5335588"/>
          <p14:tracePt t="9776" x="7175500" y="5280025"/>
          <p14:tracePt t="9783" x="7056438" y="5180013"/>
          <p14:tracePt t="9791" x="6946900" y="5089525"/>
          <p14:tracePt t="9799" x="6892925" y="5006975"/>
          <p14:tracePt t="9807" x="6746875" y="4824413"/>
          <p14:tracePt t="9814" x="6600825" y="4632325"/>
          <p14:tracePt t="9822" x="6472238" y="4468813"/>
          <p14:tracePt t="9830" x="6218238" y="4186238"/>
          <p14:tracePt t="9838" x="6080125" y="4049713"/>
          <p14:tracePt t="9846" x="5916613" y="3884613"/>
          <p14:tracePt t="9854" x="5780088" y="3775075"/>
          <p14:tracePt t="9862" x="5670550" y="3694113"/>
          <p14:tracePt t="9870" x="5588000" y="3621088"/>
          <p14:tracePt t="9880" x="5487988" y="3548063"/>
          <p14:tracePt t="9886" x="5368925" y="3475038"/>
          <p14:tracePt t="9896" x="5195888" y="3382963"/>
          <p14:tracePt t="9902" x="5086350" y="3338513"/>
          <p14:tracePt t="9912" x="4949825" y="3282950"/>
          <p14:tracePt t="9920" x="4849813" y="3236913"/>
          <p14:tracePt t="9928" x="4686300" y="3192463"/>
          <p14:tracePt t="9936" x="4557713" y="3163888"/>
          <p14:tracePt t="9946" x="4440238" y="3146425"/>
          <p14:tracePt t="9953" x="4294188" y="3136900"/>
          <p14:tracePt t="9962" x="4094163" y="3119438"/>
          <p14:tracePt t="9968" x="3948113" y="3119438"/>
          <p14:tracePt t="9976" x="3775075" y="3119438"/>
          <p14:tracePt t="9984" x="3629025" y="3119438"/>
          <p14:tracePt t="9992" x="3536950" y="3119438"/>
          <p14:tracePt t="10000" x="3354388" y="3119438"/>
          <p14:tracePt t="10008" x="3190875" y="3119438"/>
          <p14:tracePt t="10016" x="3027363" y="3119438"/>
          <p14:tracePt t="10024" x="2825750" y="3119438"/>
          <p14:tracePt t="10032" x="2625725" y="3119438"/>
          <p14:tracePt t="10040" x="2470150" y="3119438"/>
          <p14:tracePt t="10048" x="2106613" y="3119438"/>
          <p14:tracePt t="10057" x="1978025" y="3119438"/>
          <p14:tracePt t="10064" x="1814513" y="3100388"/>
          <p14:tracePt t="10073" x="1631950" y="3090863"/>
          <p14:tracePt t="10080" x="1322388" y="3054350"/>
          <p14:tracePt t="10088" x="1139825" y="3017838"/>
          <p14:tracePt t="10096" x="939800" y="2990850"/>
          <p14:tracePt t="10104" x="820738" y="2963863"/>
          <p14:tracePt t="10112" x="692150" y="2917825"/>
          <p14:tracePt t="10120" x="474663" y="2854325"/>
          <p14:tracePt t="10129" x="336550" y="2808288"/>
          <p14:tracePt t="10136" x="255588" y="2754313"/>
          <p14:tracePt t="10144" x="163513" y="2698750"/>
          <p14:tracePt t="10152" x="63500" y="2625725"/>
          <p14:tracePt t="10621" x="36513" y="1268413"/>
          <p14:tracePt t="10630" x="53975" y="1222375"/>
          <p14:tracePt t="10636" x="100013" y="1085850"/>
          <p14:tracePt t="10646" x="109538" y="1012825"/>
          <p14:tracePt t="10652" x="109538" y="939800"/>
          <p14:tracePt t="10660" x="109538" y="893763"/>
          <p14:tracePt t="10668" x="109538" y="839788"/>
          <p14:tracePt t="10676" x="109538" y="803275"/>
          <p14:tracePt t="10684" x="109538" y="774700"/>
          <p14:tracePt t="10692" x="109538" y="757238"/>
          <p14:tracePt t="10700" x="109538" y="738188"/>
          <p14:tracePt t="10708" x="109538" y="730250"/>
          <p14:tracePt t="10718" x="109538" y="711200"/>
          <p14:tracePt t="10724" x="109538" y="684213"/>
          <p14:tracePt t="10734" x="109538" y="657225"/>
          <p14:tracePt t="10742" x="119063" y="592138"/>
          <p14:tracePt t="10750" x="136525" y="538163"/>
          <p14:tracePt t="10758" x="155575" y="474663"/>
          <p14:tracePt t="10766" x="182563" y="365125"/>
          <p14:tracePt t="10774" x="209550" y="282575"/>
          <p14:tracePt t="10782" x="219075" y="209550"/>
          <p14:tracePt t="10790" x="236538" y="163513"/>
          <p14:tracePt t="10798" x="255588" y="100013"/>
          <p14:tracePt t="10809" x="265113" y="73025"/>
          <p14:tracePt t="10814" x="273050" y="53975"/>
          <p14:tracePt t="10822" x="273050" y="46038"/>
          <p14:tracePt t="10878" x="282575" y="46038"/>
          <p14:tracePt t="10886" x="282575" y="63500"/>
          <p14:tracePt t="10894" x="319088" y="163513"/>
          <p14:tracePt t="10903" x="355600" y="246063"/>
          <p14:tracePt t="10910" x="401638" y="346075"/>
          <p14:tracePt t="10918" x="455613" y="455613"/>
          <p14:tracePt t="10926" x="519113" y="574675"/>
          <p14:tracePt t="10934" x="528638" y="601663"/>
          <p14:tracePt t="10942" x="547688" y="647700"/>
          <p14:tracePt t="10950" x="555625" y="674688"/>
          <p14:tracePt t="10959" x="565150" y="693738"/>
          <p14:tracePt t="10966" x="565150" y="701675"/>
          <p14:tracePt t="10975" x="565150" y="711200"/>
          <p14:tracePt t="10983" x="565150" y="730250"/>
          <p14:tracePt t="10994" x="574675" y="738188"/>
          <p14:tracePt t="10998" x="574675" y="747713"/>
          <p14:tracePt t="11010" x="574675" y="757238"/>
          <p14:tracePt t="11014" x="574675" y="766763"/>
          <p14:tracePt t="11025" x="574675" y="774700"/>
          <p14:tracePt t="11032" x="574675" y="793750"/>
          <p14:tracePt t="11042" x="574675" y="811213"/>
          <p14:tracePt t="11049" x="574675" y="830263"/>
          <p14:tracePt t="11058" x="574675" y="857250"/>
          <p14:tracePt t="11064" x="574675" y="874713"/>
          <p14:tracePt t="11073" x="574675" y="893763"/>
          <p14:tracePt t="11093" x="574675" y="947738"/>
          <p14:tracePt t="11096" x="574675" y="993775"/>
          <p14:tracePt t="11104" x="574675" y="1066800"/>
          <p14:tracePt t="11112" x="574675" y="1122363"/>
          <p14:tracePt t="11120" x="574675" y="1176338"/>
          <p14:tracePt t="11128" x="574675" y="1212850"/>
          <p14:tracePt t="11136" x="574675" y="1268413"/>
          <p14:tracePt t="11144" x="574675" y="1312863"/>
          <p14:tracePt t="11152" x="574675" y="1368425"/>
          <p14:tracePt t="11160" x="565150" y="1404938"/>
          <p14:tracePt t="11168" x="555625" y="1449388"/>
          <p14:tracePt t="11176" x="547688" y="1468438"/>
          <p14:tracePt t="11184" x="538163" y="1495425"/>
          <p14:tracePt t="11192" x="511175" y="1531938"/>
          <p14:tracePt t="11200" x="511175" y="1541463"/>
          <p14:tracePt t="11209" x="501650" y="1550988"/>
          <p14:tracePt t="12240" x="501650" y="1531938"/>
          <p14:tracePt t="12248" x="501650" y="1522413"/>
          <p14:tracePt t="12257" x="501650" y="1514475"/>
          <p14:tracePt t="12264" x="501650" y="1504950"/>
          <p14:tracePt t="12273" x="501650" y="1495425"/>
          <p14:tracePt t="12296" x="501650" y="1485900"/>
          <p14:tracePt t="12868" x="501650" y="1477963"/>
          <p14:tracePt t="12884" x="501650" y="1468438"/>
          <p14:tracePt t="12892" x="492125" y="1468438"/>
          <p14:tracePt t="12900" x="482600" y="1458913"/>
          <p14:tracePt t="12908" x="474663" y="1449388"/>
          <p14:tracePt t="12916" x="465138" y="1449388"/>
          <p14:tracePt t="12925" x="455613" y="1441450"/>
          <p14:tracePt t="14102" x="455613" y="1422400"/>
          <p14:tracePt t="14110" x="446088" y="1412875"/>
          <p14:tracePt t="14118" x="446088" y="1404938"/>
          <p14:tracePt t="14126" x="438150" y="1385888"/>
          <p14:tracePt t="14142" x="438150" y="1376363"/>
          <p14:tracePt t="14150" x="428625" y="1376363"/>
          <p14:tracePt t="15366" x="428625" y="1368425"/>
          <p14:tracePt t="15374" x="428625" y="1349375"/>
          <p14:tracePt t="15382" x="419100" y="1322388"/>
          <p14:tracePt t="15390" x="419100" y="1312863"/>
          <p14:tracePt t="15398" x="419100" y="1303338"/>
          <p14:tracePt t="15407" x="409575" y="1285875"/>
          <p14:tracePt t="15414" x="409575" y="1276350"/>
          <p14:tracePt t="15422" x="401638" y="1268413"/>
          <p14:tracePt t="15430" x="401638" y="1258888"/>
          <p14:tracePt t="15446" x="392113" y="1249363"/>
          <p14:tracePt t="15462" x="392113" y="1239838"/>
          <p14:tracePt t="15488" x="392113" y="1231900"/>
          <p14:tracePt t="15494" x="382588" y="1231900"/>
          <p14:tracePt t="15504" x="382588" y="1222375"/>
          <p14:tracePt t="15520" x="382588" y="1212850"/>
          <p14:tracePt t="15544" x="382588" y="1203325"/>
          <p14:tracePt t="15586" x="392113" y="1195388"/>
          <p14:tracePt t="15592" x="392113" y="1185863"/>
          <p14:tracePt t="15602" x="401638" y="1185863"/>
          <p14:tracePt t="15609" x="401638" y="1176338"/>
          <p14:tracePt t="15619" x="409575" y="1176338"/>
          <p14:tracePt t="15851" x="419100" y="1176338"/>
          <p14:tracePt t="15907" x="428625" y="1176338"/>
          <p14:tracePt t="15923" x="438150" y="1176338"/>
          <p14:tracePt t="15930" x="446088" y="1176338"/>
          <p14:tracePt t="15938" x="465138" y="1176338"/>
          <p14:tracePt t="15946" x="474663" y="1176338"/>
          <p14:tracePt t="15954" x="474663" y="1166813"/>
          <p14:tracePt t="15962" x="482600" y="1166813"/>
          <p14:tracePt t="15986" x="492125" y="1166813"/>
          <p14:tracePt t="15994" x="492125" y="1158875"/>
          <p14:tracePt t="16002" x="501650" y="1158875"/>
          <p14:tracePt t="16010" x="511175" y="1158875"/>
          <p14:tracePt t="16018" x="528638" y="1158875"/>
          <p14:tracePt t="16026" x="538163" y="1158875"/>
          <p14:tracePt t="16042" x="538163" y="1149350"/>
          <p14:tracePt t="16051" x="547688" y="1149350"/>
          <p14:tracePt t="16205" x="538163" y="1149350"/>
          <p14:tracePt t="16221" x="528638" y="1149350"/>
          <p14:tracePt t="16237" x="519113" y="1149350"/>
          <p14:tracePt t="16366" x="528638" y="1149350"/>
          <p14:tracePt t="16375" x="555625" y="1149350"/>
          <p14:tracePt t="16383" x="574675" y="1158875"/>
          <p14:tracePt t="16391" x="601663" y="1158875"/>
          <p14:tracePt t="16398" x="628650" y="1166813"/>
          <p14:tracePt t="16409" x="665163" y="1176338"/>
          <p14:tracePt t="16415" x="701675" y="1176338"/>
          <p14:tracePt t="16423" x="757238" y="1195388"/>
          <p14:tracePt t="16431" x="801688" y="1203325"/>
          <p14:tracePt t="16440" x="866775" y="1222375"/>
          <p14:tracePt t="16449" x="920750" y="1239838"/>
          <p14:tracePt t="16457" x="984250" y="1258888"/>
          <p14:tracePt t="16463" x="1039813" y="1268413"/>
          <p14:tracePt t="16472" x="1103313" y="1276350"/>
          <p14:tracePt t="16480" x="1130300" y="1285875"/>
          <p14:tracePt t="16486" x="1212850" y="1303338"/>
          <p14:tracePt t="16494" x="1258888" y="1303338"/>
          <p14:tracePt t="16502" x="1285875" y="1312863"/>
          <p14:tracePt t="16510" x="1330325" y="1322388"/>
          <p14:tracePt t="16518" x="1349375" y="1322388"/>
          <p14:tracePt t="16526" x="1385888" y="1322388"/>
          <p14:tracePt t="16534" x="1431925" y="1322388"/>
          <p14:tracePt t="16542" x="1485900" y="1322388"/>
          <p14:tracePt t="16550" x="1522413" y="1322388"/>
          <p14:tracePt t="16558" x="1595438" y="1322388"/>
          <p14:tracePt t="16566" x="1631950" y="1322388"/>
          <p14:tracePt t="16574" x="1677988" y="1322388"/>
          <p14:tracePt t="16582" x="1704975" y="1312863"/>
          <p14:tracePt t="16592" x="1751013" y="1303338"/>
          <p14:tracePt t="16598" x="1787525" y="1285875"/>
          <p14:tracePt t="16608" x="1824038" y="1285875"/>
          <p14:tracePt t="16616" x="1851025" y="1276350"/>
          <p14:tracePt t="16624" x="1878013" y="1268413"/>
          <p14:tracePt t="16632" x="1895475" y="1258888"/>
          <p14:tracePt t="16640" x="1914525" y="1249363"/>
          <p14:tracePt t="16648" x="1951038" y="1239838"/>
          <p14:tracePt t="16657" x="1968500" y="1231900"/>
          <p14:tracePt t="16664" x="1978025" y="1222375"/>
          <p14:tracePt t="16672" x="1978025" y="1212850"/>
          <p14:tracePt t="16680" x="1987550" y="1212850"/>
          <p14:tracePt t="16688" x="2005013" y="1203325"/>
          <p14:tracePt t="16696" x="2005013" y="1195388"/>
          <p14:tracePt t="16704" x="2014538" y="1185863"/>
          <p14:tracePt t="16712" x="2014538" y="1166813"/>
          <p14:tracePt t="16720" x="2024063" y="1149350"/>
          <p14:tracePt t="16728" x="2024063" y="1130300"/>
          <p14:tracePt t="16736" x="2033588" y="1103313"/>
          <p14:tracePt t="16745" x="2033588" y="1057275"/>
          <p14:tracePt t="16752" x="2033588" y="1030288"/>
          <p14:tracePt t="16760" x="2033588" y="1003300"/>
          <p14:tracePt t="16768" x="2033588" y="976313"/>
          <p14:tracePt t="16776" x="2033588" y="957263"/>
          <p14:tracePt t="16784" x="2024063" y="920750"/>
          <p14:tracePt t="16792" x="2014538" y="903288"/>
          <p14:tracePt t="16800" x="1997075" y="874713"/>
          <p14:tracePt t="16808" x="1960563" y="857250"/>
          <p14:tracePt t="16816" x="1931988" y="830263"/>
          <p14:tracePt t="16824" x="1905000" y="811213"/>
          <p14:tracePt t="16832" x="1868488" y="803275"/>
          <p14:tracePt t="16842" x="1841500" y="803275"/>
          <p14:tracePt t="16848" x="1804988" y="793750"/>
          <p14:tracePt t="16858" x="1741488" y="784225"/>
          <p14:tracePt t="16864" x="1685925" y="784225"/>
          <p14:tracePt t="16872" x="1631950" y="784225"/>
          <p14:tracePt t="16880" x="1585913" y="784225"/>
          <p14:tracePt t="16890" x="1549400" y="766763"/>
          <p14:tracePt t="16898" x="1449388" y="766763"/>
          <p14:tracePt t="16907" x="1412875" y="766763"/>
          <p14:tracePt t="16914" x="1376363" y="766763"/>
          <p14:tracePt t="16922" x="1330325" y="766763"/>
          <p14:tracePt t="16930" x="1303338" y="766763"/>
          <p14:tracePt t="16939" x="1276350" y="766763"/>
          <p14:tracePt t="16946" x="1239838" y="766763"/>
          <p14:tracePt t="16962" x="1222375" y="766763"/>
          <p14:tracePt t="16972" x="1212850" y="766763"/>
          <p14:tracePt t="16978" x="1193800" y="766763"/>
          <p14:tracePt t="16988" x="1185863" y="766763"/>
          <p14:tracePt t="16994" x="1166813" y="766763"/>
          <p14:tracePt t="17003" x="1149350" y="766763"/>
          <p14:tracePt t="17010" x="1139825" y="766763"/>
          <p14:tracePt t="17018" x="1120775" y="766763"/>
          <p14:tracePt t="17026" x="1103313" y="774700"/>
          <p14:tracePt t="17034" x="1084263" y="774700"/>
          <p14:tracePt t="17042" x="1076325" y="774700"/>
          <p14:tracePt t="17050" x="1066800" y="774700"/>
          <p14:tracePt t="17059" x="1057275" y="774700"/>
          <p14:tracePt t="17066" x="1039813" y="774700"/>
          <p14:tracePt t="17075" x="1030288" y="774700"/>
          <p14:tracePt t="17093" x="1011238" y="784225"/>
          <p14:tracePt t="17098" x="993775" y="784225"/>
          <p14:tracePt t="17108" x="974725" y="784225"/>
          <p14:tracePt t="17114" x="957263" y="793750"/>
          <p14:tracePt t="17122" x="939800" y="793750"/>
          <p14:tracePt t="17130" x="911225" y="793750"/>
          <p14:tracePt t="17138" x="893763" y="793750"/>
          <p14:tracePt t="17148" x="866775" y="793750"/>
          <p14:tracePt t="17154" x="847725" y="793750"/>
          <p14:tracePt t="17164" x="830263" y="803275"/>
          <p14:tracePt t="17173" x="811213" y="803275"/>
          <p14:tracePt t="17180" x="774700" y="803275"/>
          <p14:tracePt t="17188" x="757238" y="811213"/>
          <p14:tracePt t="17196" x="738188" y="820738"/>
          <p14:tracePt t="17204" x="720725" y="830263"/>
          <p14:tracePt t="17212" x="701675" y="839788"/>
          <p14:tracePt t="17220" x="692150" y="847725"/>
          <p14:tracePt t="17228" x="684213" y="857250"/>
          <p14:tracePt t="17244" x="674688" y="866775"/>
          <p14:tracePt t="17252" x="665163" y="874713"/>
          <p14:tracePt t="17268" x="665163" y="884238"/>
          <p14:tracePt t="17276" x="665163" y="903288"/>
          <p14:tracePt t="17285" x="655638" y="903288"/>
          <p14:tracePt t="17293" x="655638" y="911225"/>
          <p14:tracePt t="17301" x="655638" y="930275"/>
          <p14:tracePt t="17309" x="655638" y="947738"/>
          <p14:tracePt t="17316" x="655638" y="957263"/>
          <p14:tracePt t="17326" x="655638" y="976313"/>
          <p14:tracePt t="17333" x="655638" y="993775"/>
          <p14:tracePt t="17349" x="655638" y="1012825"/>
          <p14:tracePt t="17360" x="665163" y="1030288"/>
          <p14:tracePt t="17365" x="665163" y="1039813"/>
          <p14:tracePt t="17376" x="674688" y="1049338"/>
          <p14:tracePt t="17381" x="674688" y="1057275"/>
          <p14:tracePt t="17389" x="684213" y="1057275"/>
          <p14:tracePt t="17396" x="692150" y="1066800"/>
          <p14:tracePt t="17421" x="701675" y="1066800"/>
          <p14:tracePt t="17439" x="711200" y="1066800"/>
          <p14:tracePt t="17445" x="728663" y="1066800"/>
          <p14:tracePt t="17455" x="738188" y="1066800"/>
          <p14:tracePt t="17461" x="757238" y="1066800"/>
          <p14:tracePt t="17479" x="765175" y="1066800"/>
          <p14:tracePt t="17487" x="774700" y="1066800"/>
          <p14:tracePt t="17494" x="784225" y="1066800"/>
          <p14:tracePt t="17505" x="801688" y="1066800"/>
          <p14:tracePt t="17510" x="830263" y="1057275"/>
          <p14:tracePt t="17520" x="857250" y="1057275"/>
          <p14:tracePt t="17527" x="884238" y="1057275"/>
          <p14:tracePt t="17535" x="920750" y="1057275"/>
          <p14:tracePt t="17543" x="939800" y="1057275"/>
          <p14:tracePt t="17551" x="966788" y="1057275"/>
          <p14:tracePt t="17561" x="993775" y="1057275"/>
          <p14:tracePt t="17566" x="1011238" y="1057275"/>
          <p14:tracePt t="17576" x="1039813" y="1057275"/>
          <p14:tracePt t="17583" x="1057275" y="1057275"/>
          <p14:tracePt t="17592" x="1076325" y="1057275"/>
          <p14:tracePt t="17599" x="1093788" y="1057275"/>
          <p14:tracePt t="17609" x="1120775" y="1057275"/>
          <p14:tracePt t="17615" x="1139825" y="1057275"/>
          <p14:tracePt t="17623" x="1149350" y="1057275"/>
          <p14:tracePt t="17631" x="1157288" y="1057275"/>
          <p14:tracePt t="17647" x="1166813" y="1057275"/>
          <p14:tracePt t="17662" x="1176338" y="1057275"/>
          <p14:tracePt t="17704" x="1185863" y="1057275"/>
          <p14:tracePt t="17720" x="1203325" y="1057275"/>
          <p14:tracePt t="17752" x="1222375" y="1057275"/>
          <p14:tracePt t="17760" x="1230313" y="1057275"/>
          <p14:tracePt t="17768" x="1249363" y="1057275"/>
          <p14:tracePt t="17776" x="1266825" y="1057275"/>
          <p14:tracePt t="17784" x="1276350" y="1057275"/>
          <p14:tracePt t="17792" x="1322388" y="1057275"/>
          <p14:tracePt t="17800" x="1349375" y="1057275"/>
          <p14:tracePt t="17808" x="1376363" y="1057275"/>
          <p14:tracePt t="17816" x="1412875" y="1057275"/>
          <p14:tracePt t="17824" x="1439863" y="1057275"/>
          <p14:tracePt t="17832" x="1468438" y="1057275"/>
          <p14:tracePt t="17841" x="1495425" y="1057275"/>
          <p14:tracePt t="17848" x="1522413" y="1057275"/>
          <p14:tracePt t="17858" x="1541463" y="1057275"/>
          <p14:tracePt t="17864" x="1558925" y="1057275"/>
          <p14:tracePt t="17872" x="1576388" y="1057275"/>
          <p14:tracePt t="17880" x="1595438" y="1057275"/>
          <p14:tracePt t="17888" x="1604963" y="1057275"/>
          <p14:tracePt t="17896" x="1612900" y="1057275"/>
          <p14:tracePt t="17904" x="1631950" y="1057275"/>
          <p14:tracePt t="17920" x="1641475" y="1057275"/>
          <p14:tracePt t="17928" x="1649413" y="1057275"/>
          <p14:tracePt t="17936" x="1658938" y="1057275"/>
          <p14:tracePt t="17971" x="1668463" y="1057275"/>
          <p14:tracePt t="17977" x="1668463" y="1049338"/>
          <p14:tracePt t="18009" x="1668463" y="1039813"/>
          <p14:tracePt t="18021" x="1668463" y="1030288"/>
          <p14:tracePt t="18026" x="1668463" y="1012825"/>
          <p14:tracePt t="18035" x="1668463" y="976313"/>
          <p14:tracePt t="18044" x="1668463" y="966788"/>
          <p14:tracePt t="18051" x="1668463" y="947738"/>
          <p14:tracePt t="18060" x="1668463" y="930275"/>
          <p14:tracePt t="18067" x="1668463" y="911225"/>
          <p14:tracePt t="18076" x="1658938" y="893763"/>
          <p14:tracePt t="18093" x="1631950" y="847725"/>
          <p14:tracePt t="18098" x="1612900" y="830263"/>
          <p14:tracePt t="18109" x="1576388" y="811213"/>
          <p14:tracePt t="18115" x="1531938" y="774700"/>
          <p14:tracePt t="18122" x="1495425" y="766763"/>
          <p14:tracePt t="18131" x="1458913" y="747713"/>
          <p14:tracePt t="18139" x="1422400" y="738188"/>
          <p14:tracePt t="18149" x="1385888" y="730250"/>
          <p14:tracePt t="18154" x="1349375" y="720725"/>
          <p14:tracePt t="18164" x="1312863" y="701675"/>
          <p14:tracePt t="18170" x="1276350" y="701675"/>
          <p14:tracePt t="18178" x="1230313" y="701675"/>
          <p14:tracePt t="18186" x="1166813" y="701675"/>
          <p14:tracePt t="18194" x="1112838" y="701675"/>
          <p14:tracePt t="18202" x="1066800" y="701675"/>
          <p14:tracePt t="18210" x="1047750" y="701675"/>
          <p14:tracePt t="18218" x="1011238" y="701675"/>
          <p14:tracePt t="18226" x="966788" y="701675"/>
          <p14:tracePt t="18234" x="930275" y="701675"/>
          <p14:tracePt t="18243" x="884238" y="701675"/>
          <p14:tracePt t="18252" x="857250" y="711200"/>
          <p14:tracePt t="18262" x="838200" y="711200"/>
          <p14:tracePt t="18272" x="811213" y="711200"/>
          <p14:tracePt t="18278" x="784225" y="720725"/>
          <p14:tracePt t="18289" x="747713" y="730250"/>
          <p14:tracePt t="18294" x="711200" y="738188"/>
          <p14:tracePt t="18304" x="684213" y="738188"/>
          <p14:tracePt t="18312" x="655638" y="747713"/>
          <p14:tracePt t="18321" x="628650" y="747713"/>
          <p14:tracePt t="18328" x="611188" y="766763"/>
          <p14:tracePt t="18336" x="601663" y="766763"/>
          <p14:tracePt t="18344" x="592138" y="774700"/>
          <p14:tracePt t="18359" x="584200" y="784225"/>
          <p14:tracePt t="18368" x="574675" y="793750"/>
          <p14:tracePt t="18376" x="565150" y="811213"/>
          <p14:tracePt t="18384" x="547688" y="820738"/>
          <p14:tracePt t="18392" x="528638" y="839788"/>
          <p14:tracePt t="18400" x="511175" y="857250"/>
          <p14:tracePt t="18408" x="482600" y="874713"/>
          <p14:tracePt t="18416" x="455613" y="884238"/>
          <p14:tracePt t="18424" x="438150" y="903288"/>
          <p14:tracePt t="18432" x="419100" y="911225"/>
          <p14:tracePt t="18443" x="409575" y="920750"/>
          <p14:tracePt t="18448" x="401638" y="930275"/>
          <p14:tracePt t="18458" x="401638" y="939800"/>
          <p14:tracePt t="18474" x="392113" y="947738"/>
          <p14:tracePt t="18489" x="392113" y="957263"/>
          <p14:tracePt t="18496" x="392113" y="976313"/>
          <p14:tracePt t="18504" x="392113" y="984250"/>
          <p14:tracePt t="18512" x="392113" y="1003300"/>
          <p14:tracePt t="18520" x="392113" y="1012825"/>
          <p14:tracePt t="18528" x="392113" y="1020763"/>
          <p14:tracePt t="18536" x="392113" y="1049338"/>
          <p14:tracePt t="18546" x="401638" y="1066800"/>
          <p14:tracePt t="18552" x="428625" y="1085850"/>
          <p14:tracePt t="18562" x="446088" y="1103313"/>
          <p14:tracePt t="18568" x="474663" y="1122363"/>
          <p14:tracePt t="18578" x="519113" y="1139825"/>
          <p14:tracePt t="18584" x="584200" y="1185863"/>
          <p14:tracePt t="18594" x="684213" y="1222375"/>
          <p14:tracePt t="18602" x="757238" y="1268413"/>
          <p14:tracePt t="18610" x="820738" y="1285875"/>
          <p14:tracePt t="18618" x="903288" y="1312863"/>
          <p14:tracePt t="18627" x="1011238" y="1358900"/>
          <p14:tracePt t="18634" x="1149350" y="1385888"/>
          <p14:tracePt t="18643" x="1239838" y="1412875"/>
          <p14:tracePt t="18650" x="1303338" y="1431925"/>
          <p14:tracePt t="18658" x="1385888" y="1449388"/>
          <p14:tracePt t="18666" x="1458913" y="1468438"/>
          <p14:tracePt t="18674" x="1485900" y="1468438"/>
          <p14:tracePt t="18682" x="1531938" y="1477963"/>
          <p14:tracePt t="18690" x="1568450" y="1477963"/>
          <p14:tracePt t="18698" x="1595438" y="1477963"/>
          <p14:tracePt t="18707" x="1641475" y="1477963"/>
          <p14:tracePt t="18714" x="1668463" y="1477963"/>
          <p14:tracePt t="18722" x="1695450" y="1485900"/>
          <p14:tracePt t="18730" x="1731963" y="1485900"/>
          <p14:tracePt t="18738" x="1758950" y="1485900"/>
          <p14:tracePt t="18745" x="1787525" y="1495425"/>
          <p14:tracePt t="18754" x="1841500" y="1495425"/>
          <p14:tracePt t="18762" x="1860550" y="1504950"/>
          <p14:tracePt t="18770" x="1887538" y="1514475"/>
          <p14:tracePt t="18778" x="1905000" y="1514475"/>
          <p14:tracePt t="18786" x="1941513" y="1522413"/>
          <p14:tracePt t="18794" x="1968500" y="1531938"/>
          <p14:tracePt t="18802" x="1997075" y="1550988"/>
          <p14:tracePt t="18810" x="2033588" y="1558925"/>
          <p14:tracePt t="18818" x="2051050" y="1577975"/>
          <p14:tracePt t="18828" x="2070100" y="1677988"/>
          <p14:tracePt t="19099" x="2070100" y="1668463"/>
          <p14:tracePt t="19107" x="2097088" y="1624013"/>
          <p14:tracePt t="19115" x="2114550" y="1577975"/>
          <p14:tracePt t="19123" x="2133600" y="1522413"/>
          <p14:tracePt t="19130" x="2151063" y="1504950"/>
          <p14:tracePt t="19138" x="2170113" y="1468438"/>
          <p14:tracePt t="19146" x="2179638" y="1449388"/>
          <p14:tracePt t="19154" x="2179638" y="1431925"/>
          <p14:tracePt t="19162" x="2187575" y="1412875"/>
          <p14:tracePt t="19170" x="2187575" y="1404938"/>
          <p14:tracePt t="19194" x="2187575" y="1395413"/>
          <p14:tracePt t="19894" x="2197100" y="1395413"/>
          <p14:tracePt t="19902" x="2243138" y="1404938"/>
          <p14:tracePt t="19910" x="2297113" y="1412875"/>
          <p14:tracePt t="19918" x="2343150" y="1422400"/>
          <p14:tracePt t="19926" x="2397125" y="1422400"/>
          <p14:tracePt t="19935" x="2470150" y="1422400"/>
          <p14:tracePt t="19944" x="2525713" y="1422400"/>
          <p14:tracePt t="19951" x="2570163" y="1422400"/>
          <p14:tracePt t="19962" x="2635250" y="1422400"/>
          <p14:tracePt t="19969" x="2708275" y="1422400"/>
          <p14:tracePt t="19977" x="2771775" y="1422400"/>
          <p14:tracePt t="19985" x="2862263" y="1404938"/>
          <p14:tracePt t="19996" x="2944813" y="1395413"/>
          <p14:tracePt t="20001" x="2998788" y="1385888"/>
          <p14:tracePt t="20009" x="3063875" y="1368425"/>
          <p14:tracePt t="20016" x="3100388" y="1368425"/>
          <p14:tracePt t="20026" x="3127375" y="1368425"/>
          <p14:tracePt t="20033" x="3144838" y="1358900"/>
          <p14:tracePt t="20045" x="3181350" y="1358900"/>
          <p14:tracePt t="20048" x="3190875" y="1358900"/>
          <p14:tracePt t="20061" x="3190875" y="1349375"/>
          <p14:tracePt t="20073" x="3200400" y="1349375"/>
          <p14:tracePt t="20097" x="3217863" y="1349375"/>
          <p14:tracePt t="20105" x="3227388" y="1349375"/>
          <p14:tracePt t="20113" x="3244850" y="1339850"/>
          <p14:tracePt t="20122" x="3263900" y="1339850"/>
          <p14:tracePt t="20128" x="3281363" y="1331913"/>
          <p14:tracePt t="20137" x="3309938" y="1322388"/>
          <p14:tracePt t="20144" x="3354388" y="1303338"/>
          <p14:tracePt t="20153" x="3382963" y="1295400"/>
          <p14:tracePt t="20162" x="3436938" y="1285875"/>
          <p14:tracePt t="20168" x="3482975" y="1276350"/>
          <p14:tracePt t="20177" x="3527425" y="1249363"/>
          <p14:tracePt t="20185" x="3546475" y="1249363"/>
          <p14:tracePt t="20195" x="3573463" y="1239838"/>
          <p14:tracePt t="20202" x="3592513" y="1231900"/>
          <p14:tracePt t="20210" x="3600450" y="1231900"/>
          <p14:tracePt t="20218" x="3609975" y="1222375"/>
          <p14:tracePt t="20314" x="3619500" y="1222375"/>
          <p14:tracePt t="20331" x="3619500" y="1212850"/>
          <p14:tracePt t="20580" x="3609975" y="1212850"/>
          <p14:tracePt t="20588" x="3600450" y="1212850"/>
          <p14:tracePt t="20596" x="3582988" y="1212850"/>
          <p14:tracePt t="20604" x="3573463" y="1212850"/>
          <p14:tracePt t="20612" x="3556000" y="1212850"/>
          <p14:tracePt t="20628" x="3536950" y="1212850"/>
          <p14:tracePt t="20636" x="3519488" y="1212850"/>
          <p14:tracePt t="20645" x="3509963" y="1212850"/>
          <p14:tracePt t="20652" x="3500438" y="1212850"/>
          <p14:tracePt t="20660" x="3482975" y="1212850"/>
          <p14:tracePt t="20676" x="3473450" y="1212850"/>
          <p14:tracePt t="20692" x="3463925" y="1212850"/>
          <p14:tracePt t="20708" x="3455988" y="1212850"/>
          <p14:tracePt t="20716" x="3446463" y="1212850"/>
          <p14:tracePt t="20732" x="3436938" y="1212850"/>
          <p14:tracePt t="20740" x="3427413" y="1212850"/>
          <p14:tracePt t="20748" x="3419475" y="1212850"/>
          <p14:tracePt t="20782" x="3409950" y="1212850"/>
          <p14:tracePt t="20823" x="3400425" y="1212850"/>
          <p14:tracePt t="20951" x="3390900" y="1212850"/>
          <p14:tracePt t="21048" x="3382963" y="1212850"/>
          <p14:tracePt t="21089" x="3373438" y="1212850"/>
          <p14:tracePt t="21554" x="3363913" y="1212850"/>
          <p14:tracePt t="21602" x="3354388" y="1212850"/>
          <p14:tracePt t="21634" x="3346450" y="1212850"/>
          <p14:tracePt t="21910" x="3336925" y="1212850"/>
          <p14:tracePt t="22531" x="3327400" y="1212850"/>
          <p14:tracePt t="22547" x="3317875" y="1212850"/>
          <p14:tracePt t="22563" x="3317875" y="1222375"/>
          <p14:tracePt t="22587" x="3309938" y="1222375"/>
          <p14:tracePt t="22613" x="3309938" y="1231900"/>
          <p14:tracePt t="22618" x="3300413" y="1231900"/>
          <p14:tracePt t="22650" x="3290888" y="1231900"/>
          <p14:tracePt t="24100" x="3309938" y="1239838"/>
          <p14:tracePt t="24108" x="3336925" y="1239838"/>
          <p14:tracePt t="24118" x="3363913" y="1249363"/>
          <p14:tracePt t="24124" x="3390900" y="1258888"/>
          <p14:tracePt t="24134" x="3427413" y="1258888"/>
          <p14:tracePt t="24141" x="3463925" y="1268413"/>
          <p14:tracePt t="24150" x="3490913" y="1268413"/>
          <p14:tracePt t="24158" x="3509963" y="1268413"/>
          <p14:tracePt t="24166" x="3556000" y="1285875"/>
          <p14:tracePt t="24174" x="3582988" y="1285875"/>
          <p14:tracePt t="24183" x="3636963" y="1285875"/>
          <p14:tracePt t="24191" x="3683000" y="1285875"/>
          <p14:tracePt t="24202" x="3719513" y="1285875"/>
          <p14:tracePt t="24210" x="3746500" y="1285875"/>
          <p14:tracePt t="24218" x="3792538" y="1285875"/>
          <p14:tracePt t="24226" x="3819525" y="1285875"/>
          <p14:tracePt t="24234" x="3838575" y="1285875"/>
          <p14:tracePt t="24242" x="3856038" y="1285875"/>
          <p14:tracePt t="24250" x="3875088" y="1285875"/>
          <p14:tracePt t="24259" x="3892550" y="1285875"/>
          <p14:tracePt t="24266" x="3902075" y="1285875"/>
          <p14:tracePt t="24275" x="3911600" y="1285875"/>
          <p14:tracePt t="24300" x="3919538" y="1285875"/>
          <p14:tracePt t="24308" x="3929063" y="1285875"/>
          <p14:tracePt t="24315" x="3938588" y="1285875"/>
          <p14:tracePt t="24322" x="3948113" y="1285875"/>
          <p14:tracePt t="24331" x="3956050" y="1285875"/>
          <p14:tracePt t="24346" x="3965575" y="1285875"/>
          <p14:tracePt t="24362" x="3975100" y="1285875"/>
          <p14:tracePt t="25434" x="3984625" y="1285875"/>
          <p14:tracePt t="25450" x="3992563" y="1285875"/>
          <p14:tracePt t="25458" x="4021138" y="1285875"/>
          <p14:tracePt t="25466" x="4038600" y="1285875"/>
          <p14:tracePt t="25474" x="4057650" y="1285875"/>
          <p14:tracePt t="25482" x="4084638" y="1285875"/>
          <p14:tracePt t="25491" x="4102100" y="1285875"/>
          <p14:tracePt t="25498" x="4121150" y="1285875"/>
          <p14:tracePt t="25507" x="4138613" y="1295400"/>
          <p14:tracePt t="25517" x="4165600" y="1295400"/>
          <p14:tracePt t="25522" x="4184650" y="1295400"/>
          <p14:tracePt t="25531" x="4202113" y="1303338"/>
          <p14:tracePt t="25543" x="4221163" y="1303338"/>
          <p14:tracePt t="25548" x="4238625" y="1303338"/>
          <p14:tracePt t="25559" x="4257675" y="1303338"/>
          <p14:tracePt t="25564" x="4284663" y="1312863"/>
          <p14:tracePt t="25573" x="4294188" y="1312863"/>
          <p14:tracePt t="25581" x="4311650" y="1312863"/>
          <p14:tracePt t="25588" x="4330700" y="1312863"/>
          <p14:tracePt t="25597" x="4367213" y="1322388"/>
          <p14:tracePt t="25604" x="4403725" y="1322388"/>
          <p14:tracePt t="25613" x="4421188" y="1322388"/>
          <p14:tracePt t="25621" x="4430713" y="1322388"/>
          <p14:tracePt t="25628" x="4448175" y="1322388"/>
          <p14:tracePt t="25636" x="4484688" y="1331913"/>
          <p14:tracePt t="25645" x="4540250" y="1339850"/>
          <p14:tracePt t="25653" x="4557713" y="1358900"/>
          <p14:tracePt t="25660" x="4557713" y="1404938"/>
          <p14:tracePt t="25669" x="4557713" y="1468438"/>
          <p14:tracePt t="25963" x="4557713" y="1458913"/>
          <p14:tracePt t="25972" x="4557713" y="1449388"/>
          <p14:tracePt t="25978" x="4557713" y="1441450"/>
          <p14:tracePt t="25987" x="4557713" y="1431925"/>
          <p14:tracePt t="25994" x="4549775" y="1422400"/>
          <p14:tracePt t="26018" x="4549775" y="1412875"/>
          <p14:tracePt t="26026" x="4549775" y="1404938"/>
          <p14:tracePt t="26042" x="4549775" y="1395413"/>
          <p14:tracePt t="26066" x="4557713" y="1385888"/>
          <p14:tracePt t="26074" x="4567238" y="1385888"/>
          <p14:tracePt t="26082" x="4567238" y="1376363"/>
          <p14:tracePt t="26091" x="4576763" y="1376363"/>
          <p14:tracePt t="26133" x="4576763" y="1368425"/>
          <p14:tracePt t="26172" x="4576763" y="1358900"/>
          <p14:tracePt t="26649" x="4586288" y="1358900"/>
          <p14:tracePt t="26654" x="4613275" y="1358900"/>
          <p14:tracePt t="26664" x="4640263" y="1349375"/>
          <p14:tracePt t="26670" x="4703763" y="1339850"/>
          <p14:tracePt t="26680" x="4759325" y="1339850"/>
          <p14:tracePt t="26686" x="4795838" y="1331913"/>
          <p14:tracePt t="26696" x="4840288" y="1322388"/>
          <p14:tracePt t="26704" x="4895850" y="1322388"/>
          <p14:tracePt t="26712" x="4922838" y="1303338"/>
          <p14:tracePt t="26720" x="4986338" y="1295400"/>
          <p14:tracePt t="26728" x="5078413" y="1285875"/>
          <p14:tracePt t="26736" x="5114925" y="1285875"/>
          <p14:tracePt t="26744" x="5159375" y="1276350"/>
          <p14:tracePt t="26752" x="5205413" y="1258888"/>
          <p14:tracePt t="26759" x="5241925" y="1258888"/>
          <p14:tracePt t="26768" x="5287963" y="1249363"/>
          <p14:tracePt t="26776" x="5324475" y="1239838"/>
          <p14:tracePt t="26784" x="5368925" y="1231900"/>
          <p14:tracePt t="26792" x="5414963" y="1231900"/>
          <p14:tracePt t="26800" x="5441950" y="1222375"/>
          <p14:tracePt t="26808" x="5461000" y="1222375"/>
          <p14:tracePt t="26816" x="5478463" y="1222375"/>
          <p14:tracePt t="26824" x="5487988" y="1212850"/>
          <p14:tracePt t="26899" x="5487988" y="1203325"/>
          <p14:tracePt t="26907" x="5487988" y="1195388"/>
          <p14:tracePt t="26921" x="5487988" y="1185863"/>
          <p14:tracePt t="26937" x="5487988" y="1176338"/>
          <p14:tracePt t="26955" x="5487988" y="1166813"/>
          <p14:tracePt t="27010" x="5497513" y="1166813"/>
          <p14:tracePt t="27018" x="5514975" y="1166813"/>
          <p14:tracePt t="27026" x="5534025" y="1166813"/>
          <p14:tracePt t="27034" x="5551488" y="1158875"/>
          <p14:tracePt t="27042" x="5607050" y="1158875"/>
          <p14:tracePt t="27050" x="5624513" y="1158875"/>
          <p14:tracePt t="27058" x="5661025" y="1158875"/>
          <p14:tracePt t="27066" x="5734050" y="1158875"/>
          <p14:tracePt t="27075" x="5789613" y="1158875"/>
          <p14:tracePt t="27091" x="5870575" y="1158875"/>
          <p14:tracePt t="27098" x="5916613" y="1158875"/>
          <p14:tracePt t="27107" x="5943600" y="1158875"/>
          <p14:tracePt t="27115" x="5972175" y="1158875"/>
          <p14:tracePt t="27123" x="5989638" y="1158875"/>
          <p14:tracePt t="27131" x="6007100" y="1158875"/>
          <p14:tracePt t="27139" x="6016625" y="1158875"/>
          <p14:tracePt t="27146" x="6035675" y="1158875"/>
          <p14:tracePt t="27162" x="6053138" y="1158875"/>
          <p14:tracePt t="27171" x="6062663" y="1158875"/>
          <p14:tracePt t="27178" x="6080125" y="1158875"/>
          <p14:tracePt t="27186" x="6099175" y="1158875"/>
          <p14:tracePt t="27197" x="6116638" y="1158875"/>
          <p14:tracePt t="27203" x="6135688" y="1158875"/>
          <p14:tracePt t="27212" x="6153150" y="1158875"/>
          <p14:tracePt t="27222" x="6181725" y="1158875"/>
          <p14:tracePt t="27228" x="6189663" y="1158875"/>
          <p14:tracePt t="27237" x="6226175" y="1158875"/>
          <p14:tracePt t="27245" x="6254750" y="1158875"/>
          <p14:tracePt t="27253" x="6272213" y="1158875"/>
          <p14:tracePt t="27261" x="6299200" y="1158875"/>
          <p14:tracePt t="27269" x="6326188" y="1158875"/>
          <p14:tracePt t="27277" x="6345238" y="1158875"/>
          <p14:tracePt t="27285" x="6372225" y="1149350"/>
          <p14:tracePt t="27293" x="6408738" y="1149350"/>
          <p14:tracePt t="27301" x="6435725" y="1149350"/>
          <p14:tracePt t="27311" x="6454775" y="1149350"/>
          <p14:tracePt t="27316" x="6481763" y="1139825"/>
          <p14:tracePt t="27326" x="6508750" y="1139825"/>
          <p14:tracePt t="27341" x="6527800" y="1139825"/>
          <p14:tracePt t="27348" x="6537325" y="1139825"/>
          <p14:tracePt t="27356" x="6545263" y="1139825"/>
          <p14:tracePt t="27376" x="6554788" y="1139825"/>
          <p14:tracePt t="27400" x="6564313" y="1139825"/>
          <p14:tracePt t="27416" x="6573838" y="1139825"/>
          <p14:tracePt t="27425" x="6591300" y="1130300"/>
          <p14:tracePt t="27432" x="6600825" y="1130300"/>
          <p14:tracePt t="27443" x="6610350" y="1130300"/>
          <p14:tracePt t="27448" x="6618288" y="1130300"/>
          <p14:tracePt t="27464" x="6637338" y="1130300"/>
          <p14:tracePt t="27473" x="6645275" y="1130300"/>
          <p14:tracePt t="27480" x="6654800" y="1130300"/>
          <p14:tracePt t="27490" x="6664325" y="1130300"/>
          <p14:tracePt t="27497" x="6681788" y="1130300"/>
          <p14:tracePt t="27506" x="6691313" y="1130300"/>
          <p14:tracePt t="27514" x="6700838" y="1130300"/>
          <p14:tracePt t="27523" x="6718300" y="1130300"/>
          <p14:tracePt t="27530" x="6737350" y="1130300"/>
          <p14:tracePt t="27539" x="6764338" y="1122363"/>
          <p14:tracePt t="27546" x="6800850" y="1122363"/>
          <p14:tracePt t="27554" x="6827838" y="1103313"/>
          <p14:tracePt t="27562" x="6856413" y="1103313"/>
          <p14:tracePt t="27571" x="6873875" y="1093788"/>
          <p14:tracePt t="27578" x="6900863" y="1093788"/>
          <p14:tracePt t="27586" x="6937375" y="1093788"/>
          <p14:tracePt t="27595" x="6964363" y="1085850"/>
          <p14:tracePt t="27603" x="6992938" y="1085850"/>
          <p14:tracePt t="27610" x="7010400" y="1085850"/>
          <p14:tracePt t="27618" x="7029450" y="1076325"/>
          <p14:tracePt t="27626" x="7046913" y="1076325"/>
          <p14:tracePt t="27634" x="7073900" y="1076325"/>
          <p14:tracePt t="27643" x="7102475" y="1076325"/>
          <p14:tracePt t="27651" x="7119938" y="1076325"/>
          <p14:tracePt t="27661" x="7138988" y="1066800"/>
          <p14:tracePt t="27666" x="7156450" y="1066800"/>
          <p14:tracePt t="27677" x="7192963" y="1066800"/>
          <p14:tracePt t="27682" x="7202488" y="1066800"/>
          <p14:tracePt t="27694" x="7239000" y="1066800"/>
          <p14:tracePt t="27698" x="7256463" y="1057275"/>
          <p14:tracePt t="27706" x="7275513" y="1057275"/>
          <p14:tracePt t="27714" x="7292975" y="1057275"/>
          <p14:tracePt t="27723" x="7302500" y="1057275"/>
          <p14:tracePt t="27730" x="7329488" y="1049338"/>
          <p14:tracePt t="27739" x="7339013" y="1049338"/>
          <p14:tracePt t="27746" x="7356475" y="1049338"/>
          <p14:tracePt t="27761" x="7392988" y="1049338"/>
          <p14:tracePt t="27763" x="7402513" y="1049338"/>
          <p14:tracePt t="27772" x="7421563" y="1049338"/>
          <p14:tracePt t="27778" x="7458075" y="1049338"/>
          <p14:tracePt t="27788" x="7475538" y="1049338"/>
          <p14:tracePt t="27794" x="7502525" y="1049338"/>
          <p14:tracePt t="27804" x="7521575" y="1049338"/>
          <p14:tracePt t="27812" x="7548563" y="1049338"/>
          <p14:tracePt t="27820" x="7558088" y="1049338"/>
          <p14:tracePt t="27828" x="7575550" y="1049338"/>
          <p14:tracePt t="27844" x="7585075" y="1049338"/>
          <p14:tracePt t="27852" x="7585075" y="1057275"/>
          <p14:tracePt t="27860" x="7594600" y="1057275"/>
          <p14:tracePt t="27920" x="7594600" y="1066800"/>
          <p14:tracePt t="27936" x="7594600" y="1085850"/>
          <p14:tracePt t="27944" x="7575550" y="1093788"/>
          <p14:tracePt t="27952" x="7531100" y="1103313"/>
          <p14:tracePt t="27960" x="7494588" y="1112838"/>
          <p14:tracePt t="27968" x="7448550" y="1139825"/>
          <p14:tracePt t="27976" x="7339013" y="1149350"/>
          <p14:tracePt t="27984" x="7219950" y="1176338"/>
          <p14:tracePt t="27992" x="7129463" y="1203325"/>
          <p14:tracePt t="28000" x="6973888" y="1231900"/>
          <p14:tracePt t="28008" x="6864350" y="1249363"/>
          <p14:tracePt t="28016" x="6681788" y="1276350"/>
          <p14:tracePt t="28024" x="6537325" y="1295400"/>
          <p14:tracePt t="28032" x="6354763" y="1322388"/>
          <p14:tracePt t="28042" x="6226175" y="1339850"/>
          <p14:tracePt t="28048" x="6108700" y="1349375"/>
          <p14:tracePt t="28060" x="5999163" y="1368425"/>
          <p14:tracePt t="28066" x="5907088" y="1376363"/>
          <p14:tracePt t="28075" x="5862638" y="1376363"/>
          <p14:tracePt t="28082" x="5807075" y="1395413"/>
          <p14:tracePt t="28093" x="5780088" y="1395413"/>
          <p14:tracePt t="28098" x="5734050" y="1404938"/>
          <p14:tracePt t="28109" x="5716588" y="1404938"/>
          <p14:tracePt t="28114" x="5707063" y="1404938"/>
          <p14:tracePt t="28122" x="5697538" y="1412875"/>
          <p14:tracePt t="28130" x="5688013" y="1412875"/>
          <p14:tracePt t="28138" x="5680075" y="1412875"/>
          <p14:tracePt t="28146" x="5670550" y="1412875"/>
          <p14:tracePt t="28154" x="5653088" y="1422400"/>
          <p14:tracePt t="28162" x="5643563" y="1422400"/>
          <p14:tracePt t="28170" x="5634038" y="1422400"/>
          <p14:tracePt t="28178" x="5607050" y="1441450"/>
          <p14:tracePt t="28186" x="5597525" y="1441450"/>
          <p14:tracePt t="28194" x="5580063" y="1449388"/>
          <p14:tracePt t="28202" x="5561013" y="1449388"/>
          <p14:tracePt t="28210" x="5524500" y="1458913"/>
          <p14:tracePt t="28218" x="5507038" y="1468438"/>
          <p14:tracePt t="28227" x="5487988" y="1468438"/>
          <p14:tracePt t="28234" x="5478463" y="1468438"/>
          <p14:tracePt t="28242" x="5478463" y="1477963"/>
          <p14:tracePt t="28323" x="5497513" y="1477963"/>
          <p14:tracePt t="28332" x="5534025" y="1477963"/>
          <p14:tracePt t="28338" x="5561013" y="1477963"/>
          <p14:tracePt t="28348" x="5597525" y="1477963"/>
          <p14:tracePt t="28354" x="5653088" y="1477963"/>
          <p14:tracePt t="28364" x="5724525" y="1477963"/>
          <p14:tracePt t="28372" x="5807075" y="1468438"/>
          <p14:tracePt t="28380" x="5880100" y="1468438"/>
          <p14:tracePt t="28388" x="5953125" y="1458913"/>
          <p14:tracePt t="28397" x="6016625" y="1441450"/>
          <p14:tracePt t="28405" x="6089650" y="1441450"/>
          <p14:tracePt t="28414" x="6145213" y="1431925"/>
          <p14:tracePt t="28421" x="6245225" y="1431925"/>
          <p14:tracePt t="28430" x="6272213" y="1431925"/>
          <p14:tracePt t="28437" x="6308725" y="1422400"/>
          <p14:tracePt t="28444" x="6345238" y="1422400"/>
          <p14:tracePt t="28453" x="6372225" y="1422400"/>
          <p14:tracePt t="28462" x="6399213" y="1422400"/>
          <p14:tracePt t="28469" x="6427788" y="1412875"/>
          <p14:tracePt t="28478" x="6454775" y="1412875"/>
          <p14:tracePt t="28485" x="6500813" y="1412875"/>
          <p14:tracePt t="28493" x="6527800" y="1412875"/>
          <p14:tracePt t="28500" x="6545263" y="1412875"/>
          <p14:tracePt t="28509" x="6573838" y="1412875"/>
          <p14:tracePt t="28516" x="6610350" y="1412875"/>
          <p14:tracePt t="28532" x="6627813" y="1412875"/>
          <p14:tracePt t="28540" x="6645275" y="1412875"/>
          <p14:tracePt t="28557" x="6654800" y="1412875"/>
          <p14:tracePt t="28639" x="6654800" y="1404938"/>
          <p14:tracePt t="28695" x="6645275" y="1395413"/>
          <p14:tracePt t="28702" x="6637338" y="1395413"/>
          <p14:tracePt t="28718" x="6618288" y="1395413"/>
          <p14:tracePt t="28726" x="6610350" y="1395413"/>
          <p14:tracePt t="28734" x="6600825" y="1385888"/>
          <p14:tracePt t="28742" x="6591300" y="1385888"/>
          <p14:tracePt t="28750" x="6581775" y="1385888"/>
          <p14:tracePt t="28758" x="6573838" y="1385888"/>
          <p14:tracePt t="29194" x="6581775" y="1385888"/>
          <p14:tracePt t="29203" x="6591300" y="1376363"/>
          <p14:tracePt t="29211" x="6610350" y="1376363"/>
          <p14:tracePt t="29218" x="6637338" y="1376363"/>
          <p14:tracePt t="29228" x="6664325" y="1376363"/>
          <p14:tracePt t="29235" x="6700838" y="1376363"/>
          <p14:tracePt t="29243" x="6727825" y="1368425"/>
          <p14:tracePt t="29251" x="6764338" y="1368425"/>
          <p14:tracePt t="29260" x="6810375" y="1368425"/>
          <p14:tracePt t="29266" x="6846888" y="1368425"/>
          <p14:tracePt t="29278" x="6892925" y="1368425"/>
          <p14:tracePt t="29283" x="6929438" y="1368425"/>
          <p14:tracePt t="29295" x="6973888" y="1368425"/>
          <p14:tracePt t="29299" x="7000875" y="1358900"/>
          <p14:tracePt t="29313" x="7029450" y="1358900"/>
          <p14:tracePt t="29315" x="7056438" y="1358900"/>
          <p14:tracePt t="29322" x="7092950" y="1358900"/>
          <p14:tracePt t="29330" x="7119938" y="1358900"/>
          <p14:tracePt t="29341" x="7138988" y="1358900"/>
          <p14:tracePt t="29346" x="7192963" y="1358900"/>
          <p14:tracePt t="29354" x="7212013" y="1358900"/>
          <p14:tracePt t="29362" x="7239000" y="1358900"/>
          <p14:tracePt t="29370" x="7256463" y="1358900"/>
          <p14:tracePt t="29378" x="7275513" y="1358900"/>
          <p14:tracePt t="29387" x="7302500" y="1358900"/>
          <p14:tracePt t="29395" x="7312025" y="1358900"/>
          <p14:tracePt t="29403" x="7329488" y="1358900"/>
          <p14:tracePt t="29411" x="7348538" y="1358900"/>
          <p14:tracePt t="29428" x="7366000" y="1358900"/>
          <p14:tracePt t="29435" x="7385050" y="1358900"/>
          <p14:tracePt t="29445" x="7392988" y="1358900"/>
          <p14:tracePt t="29451" x="7412038" y="1358900"/>
          <p14:tracePt t="29462" x="7421563" y="1358900"/>
          <p14:tracePt t="29467" x="7439025" y="1368425"/>
          <p14:tracePt t="29479" x="7448550" y="1368425"/>
          <p14:tracePt t="29485" x="7458075" y="1368425"/>
          <p14:tracePt t="29494" x="7466013" y="1368425"/>
          <p14:tracePt t="29501" x="7475538" y="1368425"/>
          <p14:tracePt t="29511" x="7485063" y="1368425"/>
          <p14:tracePt t="29517" x="7485063" y="1376363"/>
          <p14:tracePt t="29529" x="7494588" y="1376363"/>
          <p14:tracePt t="29533" x="7502525" y="1376363"/>
          <p14:tracePt t="29559" x="7512050" y="1376363"/>
          <p14:tracePt t="29573" x="7521575" y="1376363"/>
          <p14:tracePt t="29581" x="7531100" y="1376363"/>
          <p14:tracePt t="29605" x="7539038" y="1376363"/>
          <p14:tracePt t="30380" x="7548563" y="1376363"/>
          <p14:tracePt t="30386" x="7548563" y="1368425"/>
          <p14:tracePt t="30427" x="7558088" y="1368425"/>
          <p14:tracePt t="30458" x="7567613" y="1368425"/>
          <p14:tracePt t="30466" x="7575550" y="1368425"/>
          <p14:tracePt t="30482" x="7585075" y="1368425"/>
          <p14:tracePt t="30498" x="7594600" y="1368425"/>
          <p14:tracePt t="30514" x="7602538" y="1368425"/>
          <p14:tracePt t="30522" x="7612063" y="1368425"/>
          <p14:tracePt t="30530" x="7621588" y="1368425"/>
          <p14:tracePt t="30538" x="7639050" y="1368425"/>
          <p14:tracePt t="30546" x="7648575" y="1358900"/>
          <p14:tracePt t="30554" x="7667625" y="1358900"/>
          <p14:tracePt t="30562" x="7685088" y="1358900"/>
          <p14:tracePt t="30572" x="7704138" y="1349375"/>
          <p14:tracePt t="30580" x="7721600" y="1349375"/>
          <p14:tracePt t="30588" x="7740650" y="1349375"/>
          <p14:tracePt t="30596" x="7758113" y="1349375"/>
          <p14:tracePt t="30604" x="7767638" y="1349375"/>
          <p14:tracePt t="30612" x="7777163" y="1349375"/>
          <p14:tracePt t="30620" x="7794625" y="1349375"/>
          <p14:tracePt t="30629" x="7804150" y="1349375"/>
          <p14:tracePt t="30636" x="7821613" y="1349375"/>
          <p14:tracePt t="30644" x="7831138" y="1349375"/>
          <p14:tracePt t="30652" x="7840663" y="1349375"/>
          <p14:tracePt t="30660" x="7858125" y="1349375"/>
          <p14:tracePt t="30676" x="7867650" y="1349375"/>
          <p14:tracePt t="30846" x="7877175" y="1349375"/>
          <p14:tracePt t="30878" x="7885113" y="1349375"/>
          <p14:tracePt t="30902" x="7894638" y="1349375"/>
          <p14:tracePt t="30927" x="7904163" y="1349375"/>
          <p14:tracePt t="31685" x="7913688" y="1349375"/>
          <p14:tracePt t="31699" x="7921625" y="1349375"/>
          <p14:tracePt t="31709" x="7921625" y="1358900"/>
          <p14:tracePt t="31716" x="7931150" y="1358900"/>
          <p14:tracePt t="31741" x="7940675" y="1358900"/>
          <p14:tracePt t="31796" x="7950200" y="1358900"/>
          <p14:tracePt t="31813" x="7958138" y="1368425"/>
          <p14:tracePt t="31852" x="7967663" y="1368425"/>
          <p14:tracePt t="32087" x="7977188" y="1368425"/>
          <p14:tracePt t="32207" x="7986713" y="1368425"/>
          <p14:tracePt t="32256" x="7994650" y="1368425"/>
          <p14:tracePt t="32344" x="8004175" y="1368425"/>
          <p14:tracePt t="35229" x="7994650" y="1376363"/>
          <p14:tracePt t="35244" x="7986713" y="1376363"/>
          <p14:tracePt t="35439" x="7977188" y="1376363"/>
          <p14:tracePt t="35470" x="7967663" y="1376363"/>
          <p14:tracePt t="35526" x="7958138" y="1376363"/>
          <p14:tracePt t="35542" x="7950200" y="1376363"/>
          <p14:tracePt t="35560" x="7940675" y="1376363"/>
          <p14:tracePt t="35566" x="7931150" y="1368425"/>
          <p14:tracePt t="35576" x="7921625" y="1368425"/>
          <p14:tracePt t="35582" x="7913688" y="1368425"/>
          <p14:tracePt t="35598" x="7904163" y="1368425"/>
          <p14:tracePt t="35610" x="7885113" y="1368425"/>
          <p14:tracePt t="35616" x="7867650" y="1368425"/>
          <p14:tracePt t="35626" x="7850188" y="1368425"/>
          <p14:tracePt t="35632" x="7831138" y="1368425"/>
          <p14:tracePt t="35643" x="7804150" y="1368425"/>
          <p14:tracePt t="35648" x="7785100" y="1368425"/>
          <p14:tracePt t="35656" x="7758113" y="1368425"/>
          <p14:tracePt t="35664" x="7731125" y="1368425"/>
          <p14:tracePt t="35672" x="7704138" y="1376363"/>
          <p14:tracePt t="35680" x="7675563" y="1376363"/>
          <p14:tracePt t="35688" x="7658100" y="1376363"/>
          <p14:tracePt t="35704" x="7639050" y="1376363"/>
          <p14:tracePt t="35712" x="7631113" y="1376363"/>
          <p14:tracePt t="35721" x="7621588" y="1376363"/>
          <p14:tracePt t="35728" x="7612063" y="1376363"/>
          <p14:tracePt t="35736" x="7602538" y="1376363"/>
          <p14:tracePt t="35744" x="7585075" y="1376363"/>
          <p14:tracePt t="35752" x="7567613" y="1368425"/>
          <p14:tracePt t="35760" x="7558088" y="1368425"/>
          <p14:tracePt t="35768" x="7531100" y="1358900"/>
          <p14:tracePt t="35778" x="7521575" y="1358900"/>
          <p14:tracePt t="35784" x="7494588" y="1349375"/>
          <p14:tracePt t="35800" x="7466013" y="1349375"/>
          <p14:tracePt t="35808" x="7448550" y="1339850"/>
          <p14:tracePt t="35816" x="7412038" y="1331913"/>
          <p14:tracePt t="35824" x="7385050" y="1322388"/>
          <p14:tracePt t="35832" x="7348538" y="1312863"/>
          <p14:tracePt t="35845" x="7302500" y="1303338"/>
          <p14:tracePt t="35850" x="7256463" y="1285875"/>
          <p14:tracePt t="35857" x="7219950" y="1276350"/>
          <p14:tracePt t="35864" x="7138988" y="1268413"/>
          <p14:tracePt t="35875" x="7102475" y="1258888"/>
          <p14:tracePt t="35882" x="6983413" y="1239838"/>
          <p14:tracePt t="35891" x="6929438" y="1239838"/>
          <p14:tracePt t="35898" x="6873875" y="1231900"/>
          <p14:tracePt t="35906" x="6791325" y="1231900"/>
          <p14:tracePt t="35914" x="6718300" y="1231900"/>
          <p14:tracePt t="35922" x="6645275" y="1231900"/>
          <p14:tracePt t="35930" x="6554788" y="1212850"/>
          <p14:tracePt t="35938" x="6481763" y="1212850"/>
          <p14:tracePt t="35946" x="6408738" y="1212850"/>
          <p14:tracePt t="35954" x="6362700" y="1203325"/>
          <p14:tracePt t="35962" x="6318250" y="1203325"/>
          <p14:tracePt t="35971" x="6281738" y="1203325"/>
          <p14:tracePt t="35978" x="6262688" y="1195388"/>
          <p14:tracePt t="35986" x="6254750" y="1195388"/>
          <p14:tracePt t="35995" x="6245225" y="1195388"/>
          <p14:tracePt t="36146" x="6272213" y="1195388"/>
          <p14:tracePt t="36157" x="6291263" y="1195388"/>
          <p14:tracePt t="36162" x="6318250" y="1195388"/>
          <p14:tracePt t="36172" x="6345238" y="1195388"/>
          <p14:tracePt t="36180" x="6399213" y="1195388"/>
          <p14:tracePt t="36188" x="6454775" y="1195388"/>
          <p14:tracePt t="36196" x="6500813" y="1195388"/>
          <p14:tracePt t="36204" x="6573838" y="1195388"/>
          <p14:tracePt t="36212" x="6645275" y="1195388"/>
          <p14:tracePt t="36222" x="6737350" y="1195388"/>
          <p14:tracePt t="36228" x="6827838" y="1195388"/>
          <p14:tracePt t="36237" x="6900863" y="1195388"/>
          <p14:tracePt t="36245" x="6956425" y="1195388"/>
          <p14:tracePt t="36254" x="7029450" y="1195388"/>
          <p14:tracePt t="36261" x="7102475" y="1195388"/>
          <p14:tracePt t="36269" x="7202488" y="1195388"/>
          <p14:tracePt t="36277" x="7256463" y="1195388"/>
          <p14:tracePt t="36285" x="7312025" y="1195388"/>
          <p14:tracePt t="36295" x="7366000" y="1195388"/>
          <p14:tracePt t="36301" x="7421563" y="1195388"/>
          <p14:tracePt t="36310" x="7466013" y="1195388"/>
          <p14:tracePt t="36317" x="7521575" y="1195388"/>
          <p14:tracePt t="36327" x="7548563" y="1195388"/>
          <p14:tracePt t="36333" x="7575550" y="1195388"/>
          <p14:tracePt t="36343" x="7602538" y="1195388"/>
          <p14:tracePt t="36348" x="7621588" y="1195388"/>
          <p14:tracePt t="36356" x="7639050" y="1195388"/>
          <p14:tracePt t="36364" x="7648575" y="1195388"/>
          <p14:tracePt t="36373" x="7658100" y="1195388"/>
          <p14:tracePt t="36380" x="7675563" y="1195388"/>
          <p14:tracePt t="36399" x="7685088" y="1195388"/>
          <p14:tracePt t="36478" x="7685088" y="1203325"/>
          <p14:tracePt t="36486" x="7675563" y="1212850"/>
          <p14:tracePt t="36495" x="7639050" y="1231900"/>
          <p14:tracePt t="36503" x="7612063" y="1239838"/>
          <p14:tracePt t="36511" x="7585075" y="1258888"/>
          <p14:tracePt t="36518" x="7539038" y="1276350"/>
          <p14:tracePt t="36528" x="7494588" y="1285875"/>
          <p14:tracePt t="36535" x="7466013" y="1295400"/>
          <p14:tracePt t="36544" x="7412038" y="1312863"/>
          <p14:tracePt t="36551" x="7329488" y="1331913"/>
          <p14:tracePt t="36560" x="7239000" y="1339850"/>
          <p14:tracePt t="36566" x="7183438" y="1358900"/>
          <p14:tracePt t="36576" x="7046913" y="1368425"/>
          <p14:tracePt t="36582" x="6956425" y="1385888"/>
          <p14:tracePt t="36593" x="6900863" y="1395413"/>
          <p14:tracePt t="36598" x="6791325" y="1395413"/>
          <p14:tracePt t="36611" x="6691313" y="1404938"/>
          <p14:tracePt t="36614" x="6564313" y="1404938"/>
          <p14:tracePt t="36624" x="6508750" y="1422400"/>
          <p14:tracePt t="36630" x="6464300" y="1422400"/>
          <p14:tracePt t="36643" x="6427788" y="1431925"/>
          <p14:tracePt t="36646" x="6391275" y="1431925"/>
          <p14:tracePt t="36654" x="6362700" y="1431925"/>
          <p14:tracePt t="36662" x="6354763" y="1431925"/>
          <p14:tracePt t="36670" x="6354763" y="1441450"/>
          <p14:tracePt t="36832" x="6362700" y="1441450"/>
          <p14:tracePt t="36840" x="6381750" y="1441450"/>
          <p14:tracePt t="36848" x="6408738" y="1441450"/>
          <p14:tracePt t="36856" x="6454775" y="1441450"/>
          <p14:tracePt t="36864" x="6508750" y="1441450"/>
          <p14:tracePt t="36872" x="6581775" y="1441450"/>
          <p14:tracePt t="36880" x="6673850" y="1441450"/>
          <p14:tracePt t="36888" x="6783388" y="1431925"/>
          <p14:tracePt t="36896" x="6873875" y="1431925"/>
          <p14:tracePt t="36904" x="6983413" y="1431925"/>
          <p14:tracePt t="36912" x="7046913" y="1431925"/>
          <p14:tracePt t="36920" x="7202488" y="1431925"/>
          <p14:tracePt t="36928" x="7312025" y="1431925"/>
          <p14:tracePt t="36936" x="7392988" y="1431925"/>
          <p14:tracePt t="36944" x="7502525" y="1431925"/>
          <p14:tracePt t="36952" x="7558088" y="1431925"/>
          <p14:tracePt t="36960" x="7648575" y="1431925"/>
          <p14:tracePt t="36968" x="7685088" y="1431925"/>
          <p14:tracePt t="36976" x="7731125" y="1431925"/>
          <p14:tracePt t="36984" x="7748588" y="1431925"/>
          <p14:tracePt t="36994" x="7777163" y="1431925"/>
          <p14:tracePt t="37002" x="7794625" y="1431925"/>
          <p14:tracePt t="37010" x="7804150" y="1431925"/>
          <p14:tracePt t="37028" x="7813675" y="1431925"/>
          <p14:tracePt t="38412" x="7804150" y="1431925"/>
          <p14:tracePt t="38460" x="7794625" y="1431925"/>
          <p14:tracePt t="38484" x="7785100" y="1431925"/>
          <p14:tracePt t="38500" x="7777163" y="1431925"/>
          <p14:tracePt t="38516" x="7767638" y="1431925"/>
          <p14:tracePt t="38524" x="7758113" y="1431925"/>
          <p14:tracePt t="38532" x="7740650" y="1431925"/>
          <p14:tracePt t="38541" x="7721600" y="1431925"/>
          <p14:tracePt t="38548" x="7712075" y="1431925"/>
          <p14:tracePt t="38556" x="7694613" y="1431925"/>
          <p14:tracePt t="38564" x="7685088" y="1431925"/>
          <p14:tracePt t="38572" x="7675563" y="1431925"/>
          <p14:tracePt t="38581" x="7658100" y="1431925"/>
          <p14:tracePt t="38589" x="7631113" y="1431925"/>
          <p14:tracePt t="38596" x="7594600" y="1431925"/>
          <p14:tracePt t="38604" x="7567613" y="1431925"/>
          <p14:tracePt t="38612" x="7531100" y="1431925"/>
          <p14:tracePt t="38620" x="7475538" y="1431925"/>
          <p14:tracePt t="38628" x="7402513" y="1431925"/>
          <p14:tracePt t="38636" x="7356475" y="1431925"/>
          <p14:tracePt t="38644" x="7292975" y="1431925"/>
          <p14:tracePt t="38652" x="7165975" y="1431925"/>
          <p14:tracePt t="38663" x="7065963" y="1431925"/>
          <p14:tracePt t="38671" x="6937375" y="1431925"/>
          <p14:tracePt t="38679" x="6819900" y="1431925"/>
          <p14:tracePt t="38687" x="6718300" y="1431925"/>
          <p14:tracePt t="38695" x="6610350" y="1431925"/>
          <p14:tracePt t="38703" x="6391275" y="1431925"/>
          <p14:tracePt t="38713" x="6262688" y="1431925"/>
          <p14:tracePt t="38718" x="6172200" y="1431925"/>
          <p14:tracePt t="38728" x="6007100" y="1431925"/>
          <p14:tracePt t="38734" x="5916613" y="1431925"/>
          <p14:tracePt t="38744" x="5826125" y="1431925"/>
          <p14:tracePt t="38750" x="5680075" y="1431925"/>
          <p14:tracePt t="38759" x="5624513" y="1431925"/>
          <p14:tracePt t="38766" x="5570538" y="1431925"/>
          <p14:tracePt t="38774" x="5534025" y="1431925"/>
          <p14:tracePt t="38782" x="5507038" y="1431925"/>
          <p14:tracePt t="38791" x="5487988" y="1431925"/>
          <p14:tracePt t="38807" x="5470525" y="1431925"/>
          <p14:tracePt t="38814" x="5461000" y="1431925"/>
          <p14:tracePt t="38822" x="5441950" y="1431925"/>
          <p14:tracePt t="38830" x="5424488" y="1431925"/>
          <p14:tracePt t="38838" x="5414963" y="1422400"/>
          <p14:tracePt t="38846" x="5387975" y="1422400"/>
          <p14:tracePt t="38854" x="5368925" y="1422400"/>
          <p14:tracePt t="38862" x="5334000" y="1412875"/>
          <p14:tracePt t="38870" x="5314950" y="1412875"/>
          <p14:tracePt t="38878" x="5297488" y="1412875"/>
          <p14:tracePt t="38886" x="5278438" y="1412875"/>
          <p14:tracePt t="38894" x="5260975" y="1412875"/>
          <p14:tracePt t="38902" x="5232400" y="1412875"/>
          <p14:tracePt t="38910" x="5214938" y="1404938"/>
          <p14:tracePt t="38919" x="5195888" y="1404938"/>
          <p14:tracePt t="38930" x="5178425" y="1404938"/>
          <p14:tracePt t="38935" x="5151438" y="1404938"/>
          <p14:tracePt t="38948" x="5132388" y="1404938"/>
          <p14:tracePt t="38955" x="5114925" y="1404938"/>
          <p14:tracePt t="38965" x="5086350" y="1404938"/>
          <p14:tracePt t="38973" x="5059363" y="1404938"/>
          <p14:tracePt t="38984" x="5022850" y="1404938"/>
          <p14:tracePt t="38988" x="4995863" y="1404938"/>
          <p14:tracePt t="38998" x="4959350" y="1404938"/>
          <p14:tracePt t="39005" x="4913313" y="1404938"/>
          <p14:tracePt t="39014" x="4886325" y="1404938"/>
          <p14:tracePt t="39021" x="4859338" y="1404938"/>
          <p14:tracePt t="39029" x="4840288" y="1404938"/>
          <p14:tracePt t="39035" x="4813300" y="1404938"/>
          <p14:tracePt t="39044" x="4795838" y="1404938"/>
          <p14:tracePt t="39052" x="4786313" y="1404938"/>
          <p14:tracePt t="39060" x="4767263" y="1404938"/>
          <p14:tracePt t="39068" x="4759325" y="1404938"/>
          <p14:tracePt t="39076" x="4749800" y="1404938"/>
          <p14:tracePt t="39136" x="4740275" y="1404938"/>
          <p14:tracePt t="39160" x="4730750" y="1404938"/>
          <p14:tracePt t="39184" x="4730750" y="1395413"/>
          <p14:tracePt t="39210" x="4722813" y="1395413"/>
          <p14:tracePt t="39243" x="4713288" y="1395413"/>
          <p14:tracePt t="39275" x="4703763" y="1395413"/>
          <p14:tracePt t="39307" x="4695825" y="1385888"/>
          <p14:tracePt t="39516" x="4740275" y="1368425"/>
          <p14:tracePt t="39522" x="4776788" y="1368425"/>
          <p14:tracePt t="39532" x="4822825" y="1358900"/>
          <p14:tracePt t="39540" x="4895850" y="1349375"/>
          <p14:tracePt t="39548" x="5041900" y="1331913"/>
          <p14:tracePt t="39556" x="5205413" y="1322388"/>
          <p14:tracePt t="39564" x="5351463" y="1322388"/>
          <p14:tracePt t="39572" x="5451475" y="1303338"/>
          <p14:tracePt t="39580" x="5753100" y="1303338"/>
          <p14:tracePt t="39588" x="5935663" y="1303338"/>
          <p14:tracePt t="39596" x="6080125" y="1303338"/>
          <p14:tracePt t="39604" x="6189663" y="1303338"/>
          <p14:tracePt t="39614" x="6335713" y="1303338"/>
          <p14:tracePt t="39621" x="6518275" y="1312863"/>
          <p14:tracePt t="39631" x="6591300" y="1312863"/>
          <p14:tracePt t="39636" x="6773863" y="1322388"/>
          <p14:tracePt t="39646" x="6846888" y="1339850"/>
          <p14:tracePt t="39652" x="6919913" y="1339850"/>
          <p14:tracePt t="39661" x="6973888" y="1339850"/>
          <p14:tracePt t="39668" x="7037388" y="1339850"/>
          <p14:tracePt t="39676" x="7073900" y="1339850"/>
          <p14:tracePt t="39684" x="7102475" y="1339850"/>
          <p14:tracePt t="39692" x="7138988" y="1339850"/>
          <p14:tracePt t="39700" x="7146925" y="1339850"/>
          <p14:tracePt t="39708" x="7165975" y="1339850"/>
          <p14:tracePt t="39716" x="7175500" y="1339850"/>
          <p14:tracePt t="39725" x="7202488" y="1349375"/>
          <p14:tracePt t="39732" x="7212013" y="1349375"/>
          <p14:tracePt t="39742" x="7229475" y="1349375"/>
          <p14:tracePt t="39750" x="7248525" y="1349375"/>
          <p14:tracePt t="39757" x="7265988" y="1358900"/>
          <p14:tracePt t="39766" x="7283450" y="1358900"/>
          <p14:tracePt t="39772" x="7312025" y="1358900"/>
          <p14:tracePt t="39782" x="7339013" y="1358900"/>
          <p14:tracePt t="39791" x="7366000" y="1358900"/>
          <p14:tracePt t="39798" x="7375525" y="1358900"/>
          <p14:tracePt t="39806" x="7412038" y="1358900"/>
          <p14:tracePt t="39814" x="7458075" y="1358900"/>
          <p14:tracePt t="39822" x="7485063" y="1358900"/>
          <p14:tracePt t="39830" x="7502525" y="1358900"/>
          <p14:tracePt t="39838" x="7512050" y="1358900"/>
          <p14:tracePt t="39854" x="7521575" y="1358900"/>
          <p14:tracePt t="39903" x="7531100" y="1358900"/>
          <p14:tracePt t="39919" x="7539038" y="1358900"/>
          <p14:tracePt t="39935" x="7548563" y="1358900"/>
          <p14:tracePt t="39951" x="7558088" y="1358900"/>
          <p14:tracePt t="39959" x="7567613" y="1358900"/>
          <p14:tracePt t="40006" x="7575550" y="1358900"/>
          <p14:tracePt t="40030" x="7585075" y="1358900"/>
          <p14:tracePt t="40038" x="7594600" y="1358900"/>
          <p14:tracePt t="40048" x="7612063" y="1358900"/>
          <p14:tracePt t="40054" x="7621588" y="1358900"/>
          <p14:tracePt t="40064" x="7631113" y="1358900"/>
          <p14:tracePt t="40070" x="7648575" y="1358900"/>
          <p14:tracePt t="40080" x="7667625" y="1358900"/>
          <p14:tracePt t="40097" x="7704138" y="1349375"/>
          <p14:tracePt t="40105" x="7731125" y="1349375"/>
          <p14:tracePt t="40113" x="7767638" y="1349375"/>
          <p14:tracePt t="40120" x="7785100" y="1349375"/>
          <p14:tracePt t="40128" x="7813675" y="1349375"/>
          <p14:tracePt t="40136" x="7831138" y="1349375"/>
          <p14:tracePt t="40145" x="7867650" y="1349375"/>
          <p14:tracePt t="40153" x="7885113" y="1349375"/>
          <p14:tracePt t="40163" x="7904163" y="1349375"/>
          <p14:tracePt t="40169" x="7921625" y="1349375"/>
          <p14:tracePt t="40178" x="7940675" y="1349375"/>
          <p14:tracePt t="40187" x="7958138" y="1349375"/>
          <p14:tracePt t="40195" x="7977188" y="1349375"/>
          <p14:tracePt t="40201" x="7986713" y="1349375"/>
          <p14:tracePt t="40211" x="7994650" y="1349375"/>
          <p14:tracePt t="40217" x="8013700" y="1349375"/>
          <p14:tracePt t="40228" x="8031163" y="1349375"/>
          <p14:tracePt t="40233" x="8040688" y="1349375"/>
          <p14:tracePt t="40244" x="8059738" y="1349375"/>
          <p14:tracePt t="40248" x="8067675" y="1349375"/>
          <p14:tracePt t="40257" x="8077200" y="1349375"/>
          <p14:tracePt t="40280" x="8086725" y="1339850"/>
          <p14:tracePt t="40288" x="8096250" y="1339850"/>
          <p14:tracePt t="40296" x="8104188" y="1339850"/>
          <p14:tracePt t="40306" x="8113713" y="1331913"/>
          <p14:tracePt t="40312" x="8132763" y="1331913"/>
          <p14:tracePt t="40322" x="8150225" y="1331913"/>
          <p14:tracePt t="40328" x="8169275" y="1322388"/>
          <p14:tracePt t="40338" x="8186738" y="1322388"/>
          <p14:tracePt t="40344" x="8186738" y="1312863"/>
          <p14:tracePt t="40354" x="8196263" y="1312863"/>
          <p14:tracePt t="40363" x="8204200" y="1312863"/>
          <p14:tracePt t="40370" x="8213725" y="1312863"/>
          <p14:tracePt t="41902" x="8204200" y="1312863"/>
          <p14:tracePt t="41908" x="8169275" y="1358900"/>
          <p14:tracePt t="41916" x="8140700" y="1395413"/>
          <p14:tracePt t="41924" x="8059738" y="1477963"/>
          <p14:tracePt t="41932" x="8004175" y="1531938"/>
          <p14:tracePt t="41941" x="7904163" y="1587500"/>
          <p14:tracePt t="41948" x="7804150" y="1641475"/>
          <p14:tracePt t="41956" x="7712075" y="1687513"/>
          <p14:tracePt t="41964" x="7494588" y="1751013"/>
          <p14:tracePt t="41974" x="7366000" y="1797050"/>
          <p14:tracePt t="41980" x="6964363" y="1851025"/>
          <p14:tracePt t="41991" x="6746875" y="1906588"/>
          <p14:tracePt t="41996" x="6435725" y="1924050"/>
          <p14:tracePt t="42006" x="6026150" y="1943100"/>
          <p14:tracePt t="42014" x="5789613" y="1960563"/>
          <p14:tracePt t="42022" x="5414963" y="1960563"/>
          <p14:tracePt t="42030" x="5214938" y="1960563"/>
          <p14:tracePt t="42038" x="4859338" y="1960563"/>
          <p14:tracePt t="42046" x="4484688" y="1960563"/>
          <p14:tracePt t="42054" x="4257675" y="1960563"/>
          <p14:tracePt t="42062" x="3965575" y="1960563"/>
          <p14:tracePt t="42070" x="3802063" y="1960563"/>
          <p14:tracePt t="42078" x="3692525" y="1960563"/>
          <p14:tracePt t="42086" x="3563938" y="1960563"/>
          <p14:tracePt t="42093" x="3455988" y="1960563"/>
          <p14:tracePt t="42104" x="3390900" y="1960563"/>
          <p14:tracePt t="42112" x="3354388" y="1960563"/>
          <p14:tracePt t="42122" x="3309938" y="1970088"/>
          <p14:tracePt t="42131" x="3281363" y="1970088"/>
          <p14:tracePt t="42139" x="3254375" y="1970088"/>
          <p14:tracePt t="42146" x="3236913" y="1970088"/>
          <p14:tracePt t="42155" x="3208338" y="1970088"/>
          <p14:tracePt t="42163" x="3181350" y="1970088"/>
          <p14:tracePt t="42171" x="3117850" y="1987550"/>
          <p14:tracePt t="42178" x="3044825" y="1997075"/>
          <p14:tracePt t="42187" x="2962275" y="2024063"/>
          <p14:tracePt t="42194" x="2889250" y="2033588"/>
          <p14:tracePt t="42202" x="2789238" y="2060575"/>
          <p14:tracePt t="42210" x="2735263" y="2079625"/>
          <p14:tracePt t="42220" x="2689225" y="2089150"/>
          <p14:tracePt t="42227" x="2671763" y="2097088"/>
          <p14:tracePt t="42489" x="2662238" y="2097088"/>
          <p14:tracePt t="42492" x="2652713" y="2097088"/>
          <p14:tracePt t="42500" x="2616200" y="2097088"/>
          <p14:tracePt t="42508" x="2579688" y="2089150"/>
          <p14:tracePt t="42516" x="2533650" y="2070100"/>
          <p14:tracePt t="42524" x="2470150" y="2052638"/>
          <p14:tracePt t="42532" x="2397125" y="2033588"/>
          <p14:tracePt t="42542" x="2316163" y="2006600"/>
          <p14:tracePt t="42548" x="2224088" y="1997075"/>
          <p14:tracePt t="42558" x="2097088" y="1970088"/>
          <p14:tracePt t="42564" x="2014538" y="1951038"/>
          <p14:tracePt t="42576" x="1924050" y="1943100"/>
          <p14:tracePt t="42582" x="1878013" y="1943100"/>
          <p14:tracePt t="42593" x="1795463" y="1914525"/>
          <p14:tracePt t="42598" x="1714500" y="1906588"/>
          <p14:tracePt t="42606" x="1658938" y="1878013"/>
          <p14:tracePt t="42614" x="1622425" y="1870075"/>
          <p14:tracePt t="42622" x="1568450" y="1860550"/>
          <p14:tracePt t="42634" x="1541463" y="1833563"/>
          <p14:tracePt t="42642" x="1522413" y="1824038"/>
          <p14:tracePt t="42650" x="1504950" y="1814513"/>
          <p14:tracePt t="42658" x="1495425" y="1814513"/>
          <p14:tracePt t="42666" x="1485900" y="1814513"/>
          <p14:tracePt t="42675" x="1476375" y="1814513"/>
          <p14:tracePt t="42694" x="1468438" y="1814513"/>
          <p14:tracePt t="42698" x="1458913" y="1814513"/>
          <p14:tracePt t="42706" x="1458913" y="1804988"/>
          <p14:tracePt t="42714" x="1449388" y="1804988"/>
          <p14:tracePt t="42722" x="1431925" y="1804988"/>
          <p14:tracePt t="42730" x="1403350" y="1804988"/>
          <p14:tracePt t="42738" x="1366838" y="1804988"/>
          <p14:tracePt t="42746" x="1339850" y="1804988"/>
          <p14:tracePt t="42754" x="1303338" y="1804988"/>
          <p14:tracePt t="42762" x="1276350" y="1804988"/>
          <p14:tracePt t="42770" x="1239838" y="1804988"/>
          <p14:tracePt t="42778" x="1203325" y="1804988"/>
          <p14:tracePt t="42786" x="1157288" y="1804988"/>
          <p14:tracePt t="42795" x="1103313" y="1804988"/>
          <p14:tracePt t="42802" x="1030288" y="1804988"/>
          <p14:tracePt t="42810" x="957263" y="1804988"/>
          <p14:tracePt t="42821" x="866775" y="1804988"/>
          <p14:tracePt t="42826" x="738188" y="1804988"/>
          <p14:tracePt t="42841" x="665163" y="1804988"/>
          <p14:tracePt t="42846" x="638175" y="1804988"/>
          <p14:tracePt t="42856" x="574675" y="1814513"/>
          <p14:tracePt t="42862" x="538163" y="1833563"/>
          <p14:tracePt t="42872" x="511175" y="1833563"/>
          <p14:tracePt t="42880" x="465138" y="1841500"/>
          <p14:tracePt t="42888" x="446088" y="1851025"/>
          <p14:tracePt t="42896" x="438150" y="1851025"/>
          <p14:tracePt t="43037" x="446088" y="1851025"/>
          <p14:tracePt t="43044" x="465138" y="1860550"/>
          <p14:tracePt t="43053" x="482600" y="1860550"/>
          <p14:tracePt t="43060" x="519113" y="1870075"/>
          <p14:tracePt t="43068" x="547688" y="1870075"/>
          <p14:tracePt t="43076" x="638175" y="1878013"/>
          <p14:tracePt t="43084" x="711200" y="1897063"/>
          <p14:tracePt t="43092" x="757238" y="1906588"/>
          <p14:tracePt t="43100" x="811213" y="1906588"/>
          <p14:tracePt t="43108" x="857250" y="1914525"/>
          <p14:tracePt t="43118" x="893763" y="1924050"/>
          <p14:tracePt t="43126" x="939800" y="1933575"/>
          <p14:tracePt t="43134" x="974725" y="1943100"/>
          <p14:tracePt t="43146" x="1039813" y="1960563"/>
          <p14:tracePt t="43154" x="1076325" y="1960563"/>
          <p14:tracePt t="43162" x="1112838" y="1970088"/>
          <p14:tracePt t="43170" x="1130300" y="1970088"/>
          <p14:tracePt t="43178" x="1166813" y="1970088"/>
          <p14:tracePt t="43186" x="1212850" y="1979613"/>
          <p14:tracePt t="43195" x="1249363" y="1979613"/>
          <p14:tracePt t="43202" x="1293813" y="1979613"/>
          <p14:tracePt t="43211" x="1322388" y="1979613"/>
          <p14:tracePt t="43218" x="1358900" y="1979613"/>
          <p14:tracePt t="43226" x="1376363" y="1979613"/>
          <p14:tracePt t="43234" x="1422400" y="1979613"/>
          <p14:tracePt t="43243" x="1449388" y="1979613"/>
          <p14:tracePt t="43250" x="1476375" y="1979613"/>
          <p14:tracePt t="43259" x="1495425" y="1979613"/>
          <p14:tracePt t="43266" x="1531938" y="1970088"/>
          <p14:tracePt t="43276" x="1541463" y="1970088"/>
          <p14:tracePt t="43282" x="1576388" y="1960563"/>
          <p14:tracePt t="43293" x="1612900" y="1943100"/>
          <p14:tracePt t="43298" x="1649413" y="1933575"/>
          <p14:tracePt t="43306" x="1685925" y="1914525"/>
          <p14:tracePt t="43314" x="1731963" y="1906588"/>
          <p14:tracePt t="43322" x="1778000" y="1878013"/>
          <p14:tracePt t="43330" x="1804988" y="1860550"/>
          <p14:tracePt t="43338" x="1841500" y="1851025"/>
          <p14:tracePt t="43350" x="1860550" y="1841500"/>
          <p14:tracePt t="43358" x="1868488" y="1841500"/>
          <p14:tracePt t="43366" x="1868488" y="1833563"/>
          <p14:tracePt t="43377" x="1878013" y="1833563"/>
          <p14:tracePt t="43382" x="1887538" y="1824038"/>
          <p14:tracePt t="43392" x="1895475" y="1824038"/>
          <p14:tracePt t="43398" x="1895475" y="1814513"/>
          <p14:tracePt t="43408" x="1905000" y="1814513"/>
          <p14:tracePt t="43413" x="1914525" y="1814513"/>
          <p14:tracePt t="43431" x="1924050" y="1804988"/>
          <p14:tracePt t="43441" x="1924050" y="1797050"/>
          <p14:tracePt t="43447" x="1924050" y="1787525"/>
          <p14:tracePt t="43455" x="1931988" y="1768475"/>
          <p14:tracePt t="43463" x="1941513" y="1751013"/>
          <p14:tracePt t="43471" x="1941513" y="1724025"/>
          <p14:tracePt t="43480" x="1951038" y="1704975"/>
          <p14:tracePt t="43487" x="1951038" y="1687513"/>
          <p14:tracePt t="43495" x="1960563" y="1660525"/>
          <p14:tracePt t="43503" x="1960563" y="1641475"/>
          <p14:tracePt t="43511" x="1968500" y="1624013"/>
          <p14:tracePt t="43519" x="1968500" y="1604963"/>
          <p14:tracePt t="43527" x="1968500" y="1595438"/>
          <p14:tracePt t="43535" x="1968500" y="1577975"/>
          <p14:tracePt t="43543" x="1968500" y="1558925"/>
          <p14:tracePt t="43551" x="1960563" y="1531938"/>
          <p14:tracePt t="43560" x="1951038" y="1514475"/>
          <p14:tracePt t="43568" x="1931988" y="1485900"/>
          <p14:tracePt t="43575" x="1924050" y="1468438"/>
          <p14:tracePt t="43583" x="1905000" y="1441450"/>
          <p14:tracePt t="43591" x="1887538" y="1422400"/>
          <p14:tracePt t="43599" x="1851025" y="1385888"/>
          <p14:tracePt t="43608" x="1824038" y="1368425"/>
          <p14:tracePt t="43616" x="1778000" y="1349375"/>
          <p14:tracePt t="43624" x="1751013" y="1331913"/>
          <p14:tracePt t="43632" x="1704975" y="1303338"/>
          <p14:tracePt t="43641" x="1649413" y="1295400"/>
          <p14:tracePt t="43647" x="1585913" y="1268413"/>
          <p14:tracePt t="43658" x="1522413" y="1258888"/>
          <p14:tracePt t="43663" x="1468438" y="1249363"/>
          <p14:tracePt t="43674" x="1403350" y="1231900"/>
          <p14:tracePt t="43680" x="1349375" y="1222375"/>
          <p14:tracePt t="43692" x="1293813" y="1222375"/>
          <p14:tracePt t="43698" x="1193800" y="1212850"/>
          <p14:tracePt t="43708" x="1120775" y="1212850"/>
          <p14:tracePt t="43714" x="1066800" y="1212850"/>
          <p14:tracePt t="43722" x="1011238" y="1212850"/>
          <p14:tracePt t="43730" x="957263" y="1212850"/>
          <p14:tracePt t="43738" x="920750" y="1212850"/>
          <p14:tracePt t="43746" x="893763" y="1212850"/>
          <p14:tracePt t="43754" x="866775" y="1212850"/>
          <p14:tracePt t="43762" x="838200" y="1222375"/>
          <p14:tracePt t="43770" x="811213" y="1231900"/>
          <p14:tracePt t="43778" x="793750" y="1239838"/>
          <p14:tracePt t="43786" x="774700" y="1258888"/>
          <p14:tracePt t="43796" x="757238" y="1268413"/>
          <p14:tracePt t="43802" x="747713" y="1276350"/>
          <p14:tracePt t="43810" x="728663" y="1295400"/>
          <p14:tracePt t="43818" x="720725" y="1312863"/>
          <p14:tracePt t="43826" x="701675" y="1331913"/>
          <p14:tracePt t="43834" x="692150" y="1349375"/>
          <p14:tracePt t="43842" x="674688" y="1376363"/>
          <p14:tracePt t="43850" x="665163" y="1395413"/>
          <p14:tracePt t="43858" x="655638" y="1431925"/>
          <p14:tracePt t="43866" x="638175" y="1449388"/>
          <p14:tracePt t="43874" x="628650" y="1468438"/>
          <p14:tracePt t="43882" x="620713" y="1485900"/>
          <p14:tracePt t="43891" x="611188" y="1495425"/>
          <p14:tracePt t="43898" x="601663" y="1504950"/>
          <p14:tracePt t="43907" x="592138" y="1504950"/>
          <p14:tracePt t="43914" x="592138" y="1514475"/>
          <p14:tracePt t="43922" x="592138" y="1522413"/>
          <p14:tracePt t="43931" x="584200" y="1522413"/>
          <p14:tracePt t="43940" x="584200" y="1531938"/>
          <p14:tracePt t="43947" x="584200" y="1541463"/>
          <p14:tracePt t="43957" x="584200" y="1550988"/>
          <p14:tracePt t="43965" x="584200" y="1568450"/>
          <p14:tracePt t="43981" x="584200" y="1587500"/>
          <p14:tracePt t="43989" x="584200" y="1604963"/>
          <p14:tracePt t="43997" x="592138" y="1614488"/>
          <p14:tracePt t="44005" x="592138" y="1631950"/>
          <p14:tracePt t="44013" x="601663" y="1641475"/>
          <p14:tracePt t="44021" x="611188" y="1660525"/>
          <p14:tracePt t="44028" x="620713" y="1660525"/>
          <p14:tracePt t="44037" x="628650" y="1677988"/>
          <p14:tracePt t="44045" x="638175" y="1687513"/>
          <p14:tracePt t="44054" x="647700" y="1704975"/>
          <p14:tracePt t="44062" x="665163" y="1724025"/>
          <p14:tracePt t="44070" x="674688" y="1731963"/>
          <p14:tracePt t="44078" x="674688" y="1741488"/>
          <p14:tracePt t="44085" x="674688" y="1751013"/>
          <p14:tracePt t="44094" x="684213" y="1760538"/>
          <p14:tracePt t="44109" x="701675" y="1760538"/>
          <p14:tracePt t="44116" x="720725" y="1778000"/>
          <p14:tracePt t="44125" x="728663" y="1778000"/>
          <p14:tracePt t="44133" x="747713" y="1787525"/>
          <p14:tracePt t="44146" x="765175" y="1797050"/>
          <p14:tracePt t="44150" x="784225" y="1804988"/>
          <p14:tracePt t="44156" x="793750" y="1814513"/>
          <p14:tracePt t="44172" x="793750" y="1824038"/>
          <p14:tracePt t="44188" x="801688" y="1824038"/>
          <p14:tracePt t="44212" x="801688" y="1833563"/>
          <p14:tracePt t="44220" x="811213" y="1833563"/>
          <p14:tracePt t="44236" x="820738" y="1841500"/>
          <p14:tracePt t="44256" x="830263" y="1841500"/>
          <p14:tracePt t="44271" x="838200" y="1841500"/>
          <p14:tracePt t="44303" x="847725" y="1851025"/>
          <p14:tracePt t="44326" x="857250" y="1860550"/>
          <p14:tracePt t="44342" x="866775" y="1860550"/>
          <p14:tracePt t="44359" x="866775" y="1870075"/>
          <p14:tracePt t="44366" x="874713" y="1870075"/>
          <p14:tracePt t="44375" x="874713" y="1878013"/>
          <p14:tracePt t="44424" x="884238" y="1878013"/>
          <p14:tracePt t="44441" x="893763" y="1878013"/>
          <p14:tracePt t="44456" x="903288" y="1878013"/>
          <p14:tracePt t="44470" x="911225" y="1878013"/>
          <p14:tracePt t="44478" x="920750" y="1878013"/>
          <p14:tracePt t="44488" x="947738" y="1887538"/>
          <p14:tracePt t="44494" x="966788" y="1887538"/>
          <p14:tracePt t="44504" x="984250" y="1897063"/>
          <p14:tracePt t="44510" x="1011238" y="1933575"/>
          <p14:tracePt t="44520" x="1039813" y="1960563"/>
          <p14:tracePt t="44528" x="1076325" y="2116138"/>
          <p14:tracePt t="44536" x="1093788" y="2316163"/>
          <p14:tracePt t="44866" x="1093788" y="2298700"/>
          <p14:tracePt t="44874" x="1093788" y="2279650"/>
          <p14:tracePt t="44882" x="1084263" y="2262188"/>
          <p14:tracePt t="44890" x="1076325" y="2243138"/>
          <p14:tracePt t="44898" x="1076325" y="2225675"/>
          <p14:tracePt t="44906" x="1076325" y="2197100"/>
          <p14:tracePt t="44914" x="1057275" y="2125663"/>
          <p14:tracePt t="44922" x="1047750" y="2079625"/>
          <p14:tracePt t="44930" x="1047750" y="2070100"/>
          <p14:tracePt t="44938" x="1039813" y="2070100"/>
          <p14:tracePt t="44946" x="1039813" y="2033588"/>
          <p14:tracePt t="44971" x="1039813" y="2024063"/>
          <p14:tracePt t="44986" x="1039813" y="2016125"/>
          <p14:tracePt t="45060" x="1047750" y="2016125"/>
          <p14:tracePt t="45066" x="1066800" y="2006600"/>
          <p14:tracePt t="45076" x="1084263" y="1997075"/>
          <p14:tracePt t="45084" x="1103313" y="1997075"/>
          <p14:tracePt t="45093" x="1139825" y="1987550"/>
          <p14:tracePt t="45109" x="1230313" y="1960563"/>
          <p14:tracePt t="45116" x="1276350" y="1951038"/>
          <p14:tracePt t="45124" x="1330325" y="1943100"/>
          <p14:tracePt t="45132" x="1395413" y="1933575"/>
          <p14:tracePt t="45141" x="1504950" y="1914525"/>
          <p14:tracePt t="45148" x="1558925" y="1906588"/>
          <p14:tracePt t="45156" x="1622425" y="1887538"/>
          <p14:tracePt t="45164" x="1677988" y="1878013"/>
          <p14:tracePt t="45172" x="1741488" y="1870075"/>
          <p14:tracePt t="45180" x="1768475" y="1860550"/>
          <p14:tracePt t="45188" x="1824038" y="1851025"/>
          <p14:tracePt t="45196" x="1868488" y="1851025"/>
          <p14:tracePt t="45204" x="1878013" y="1841500"/>
          <p14:tracePt t="45212" x="1895475" y="1841500"/>
          <p14:tracePt t="45228" x="1905000" y="1841500"/>
          <p14:tracePt t="45236" x="1905000" y="1833563"/>
          <p14:tracePt t="45736" x="1914525" y="1833563"/>
          <p14:tracePt t="45744" x="1924050" y="1833563"/>
          <p14:tracePt t="45752" x="1931988" y="1833563"/>
          <p14:tracePt t="45760" x="1951038" y="1833563"/>
          <p14:tracePt t="45768" x="1968500" y="1833563"/>
          <p14:tracePt t="45776" x="1978025" y="1833563"/>
          <p14:tracePt t="45784" x="2024063" y="1833563"/>
          <p14:tracePt t="45794" x="2060575" y="1833563"/>
          <p14:tracePt t="45800" x="2106613" y="1833563"/>
          <p14:tracePt t="45809" x="2206625" y="1833563"/>
          <p14:tracePt t="45816" x="2243138" y="1833563"/>
          <p14:tracePt t="45824" x="2324100" y="1833563"/>
          <p14:tracePt t="45832" x="2406650" y="1833563"/>
          <p14:tracePt t="45842" x="2516188" y="1833563"/>
          <p14:tracePt t="45848" x="2589213" y="1833563"/>
          <p14:tracePt t="45856" x="2662238" y="1833563"/>
          <p14:tracePt t="45864" x="2689225" y="1833563"/>
          <p14:tracePt t="45872" x="2762250" y="1833563"/>
          <p14:tracePt t="45881" x="2835275" y="1814513"/>
          <p14:tracePt t="45889" x="2908300" y="1814513"/>
          <p14:tracePt t="45898" x="2971800" y="1804988"/>
          <p14:tracePt t="45906" x="3027363" y="1804988"/>
          <p14:tracePt t="45914" x="3100388" y="1797050"/>
          <p14:tracePt t="45922" x="3171825" y="1797050"/>
          <p14:tracePt t="45930" x="3327400" y="1778000"/>
          <p14:tracePt t="45938" x="3354388" y="1778000"/>
          <p14:tracePt t="45946" x="3409950" y="1778000"/>
          <p14:tracePt t="45954" x="3446463" y="1778000"/>
          <p14:tracePt t="45962" x="3500438" y="1778000"/>
          <p14:tracePt t="45970" x="3546475" y="1778000"/>
          <p14:tracePt t="45978" x="3573463" y="1768475"/>
          <p14:tracePt t="45986" x="3600450" y="1768475"/>
          <p14:tracePt t="45994" x="3629025" y="1768475"/>
          <p14:tracePt t="46002" x="3646488" y="1768475"/>
          <p14:tracePt t="46010" x="3683000" y="1768475"/>
          <p14:tracePt t="46018" x="3709988" y="1768475"/>
          <p14:tracePt t="46026" x="3729038" y="1768475"/>
          <p14:tracePt t="46034" x="3746500" y="1768475"/>
          <p14:tracePt t="46042" x="3775075" y="1760538"/>
          <p14:tracePt t="46050" x="3792538" y="1760538"/>
          <p14:tracePt t="46058" x="3819525" y="1751013"/>
          <p14:tracePt t="46066" x="3838575" y="1751013"/>
          <p14:tracePt t="46075" x="3856038" y="1751013"/>
          <p14:tracePt t="46082" x="3875088" y="1751013"/>
          <p14:tracePt t="46096" x="3883025" y="1741488"/>
          <p14:tracePt t="46098" x="3892550" y="1741488"/>
          <p14:tracePt t="46122" x="3902075" y="1741488"/>
          <p14:tracePt t="46141" x="3902075" y="1731963"/>
          <p14:tracePt t="46374" x="3883025" y="1731963"/>
          <p14:tracePt t="46380" x="3875088" y="1731963"/>
          <p14:tracePt t="46388" x="3856038" y="1731963"/>
          <p14:tracePt t="46396" x="3829050" y="1731963"/>
          <p14:tracePt t="46404" x="3810000" y="1741488"/>
          <p14:tracePt t="46413" x="3775075" y="1741488"/>
          <p14:tracePt t="46427" x="3746500" y="1741488"/>
          <p14:tracePt t="46432" x="3729038" y="1751013"/>
          <p14:tracePt t="46442" x="3709988" y="1751013"/>
          <p14:tracePt t="46448" x="3692525" y="1751013"/>
          <p14:tracePt t="46459" x="3665538" y="1751013"/>
          <p14:tracePt t="46466" x="3646488" y="1751013"/>
          <p14:tracePt t="46474" x="3619500" y="1751013"/>
          <p14:tracePt t="46482" x="3600450" y="1751013"/>
          <p14:tracePt t="46491" x="3582988" y="1751013"/>
          <p14:tracePt t="46498" x="3563938" y="1751013"/>
          <p14:tracePt t="46506" x="3546475" y="1751013"/>
          <p14:tracePt t="46514" x="3527425" y="1751013"/>
          <p14:tracePt t="46534" x="3519488" y="1751013"/>
          <p14:tracePt t="46542" x="3509963" y="1751013"/>
          <p14:tracePt t="46607" x="3500438" y="1751013"/>
          <p14:tracePt t="46614" x="3490913" y="1751013"/>
          <p14:tracePt t="46622" x="3482975" y="1751013"/>
          <p14:tracePt t="46630" x="3473450" y="1751013"/>
          <p14:tracePt t="46646" x="3455988" y="1751013"/>
          <p14:tracePt t="46662" x="3446463" y="1751013"/>
          <p14:tracePt t="46670" x="3436938" y="1751013"/>
          <p14:tracePt t="48331" x="3436938" y="1760538"/>
          <p14:tracePt t="48452" x="3436938" y="1768475"/>
          <p14:tracePt t="48501" x="3446463" y="1768475"/>
          <p14:tracePt t="48508" x="3446463" y="1778000"/>
          <p14:tracePt t="48694" x="3455988" y="1778000"/>
          <p14:tracePt t="48718" x="3463925" y="1778000"/>
          <p14:tracePt t="48742" x="3473450" y="1778000"/>
          <p14:tracePt t="48846" x="3482975" y="1778000"/>
          <p14:tracePt t="48994" x="3490913" y="1778000"/>
          <p14:tracePt t="49017" x="3500438" y="1787525"/>
          <p14:tracePt t="49048" x="3500438" y="1797050"/>
          <p14:tracePt t="49065" x="3509963" y="1797050"/>
          <p14:tracePt t="50089" x="3500438" y="1797050"/>
          <p14:tracePt t="50104" x="3490913" y="1797050"/>
          <p14:tracePt t="50129" x="3482975" y="1797050"/>
          <p14:tracePt t="50394" x="3473450" y="1797050"/>
          <p14:tracePt t="50450" x="3463925" y="1797050"/>
          <p14:tracePt t="50514" x="3463925" y="1804988"/>
          <p14:tracePt t="50546" x="3455988" y="1804988"/>
          <p14:tracePt t="50587" x="3446463" y="1804988"/>
          <p14:tracePt t="51908" x="3463925" y="1804988"/>
          <p14:tracePt t="51924" x="3482975" y="1804988"/>
          <p14:tracePt t="51933" x="3490913" y="1804988"/>
          <p14:tracePt t="51941" x="3509963" y="1804988"/>
          <p14:tracePt t="51948" x="3527425" y="1804988"/>
          <p14:tracePt t="51956" x="3546475" y="1804988"/>
          <p14:tracePt t="51964" x="3563938" y="1804988"/>
          <p14:tracePt t="51972" x="3573463" y="1804988"/>
          <p14:tracePt t="51980" x="3582988" y="1804988"/>
          <p14:tracePt t="51988" x="3600450" y="1804988"/>
          <p14:tracePt t="51996" x="3619500" y="1804988"/>
          <p14:tracePt t="52006" x="3636963" y="1804988"/>
          <p14:tracePt t="52012" x="3656013" y="1804988"/>
          <p14:tracePt t="52022" x="3665538" y="1804988"/>
          <p14:tracePt t="52028" x="3683000" y="1804988"/>
          <p14:tracePt t="52038" x="3692525" y="1804988"/>
          <p14:tracePt t="52046" x="3702050" y="1804988"/>
          <p14:tracePt t="52054" x="3719513" y="1804988"/>
          <p14:tracePt t="52062" x="3738563" y="1804988"/>
          <p14:tracePt t="52070" x="3756025" y="1804988"/>
          <p14:tracePt t="52078" x="3775075" y="1804988"/>
          <p14:tracePt t="52093" x="3802063" y="1804988"/>
          <p14:tracePt t="52094" x="3829050" y="1804988"/>
          <p14:tracePt t="52102" x="3865563" y="1804988"/>
          <p14:tracePt t="52110" x="3892550" y="1804988"/>
          <p14:tracePt t="52118" x="3911600" y="1804988"/>
          <p14:tracePt t="52127" x="3929063" y="1804988"/>
          <p14:tracePt t="52134" x="3948113" y="1804988"/>
          <p14:tracePt t="52143" x="3965575" y="1804988"/>
          <p14:tracePt t="52160" x="3984625" y="1804988"/>
          <p14:tracePt t="52166" x="3992563" y="1804988"/>
          <p14:tracePt t="52176" x="4002088" y="1804988"/>
          <p14:tracePt t="52183" x="4029075" y="1804988"/>
          <p14:tracePt t="52193" x="4048125" y="1804988"/>
          <p14:tracePt t="52198" x="4065588" y="1804988"/>
          <p14:tracePt t="52207" x="4094163" y="1804988"/>
          <p14:tracePt t="52214" x="4121150" y="1804988"/>
          <p14:tracePt t="52222" x="4148138" y="1804988"/>
          <p14:tracePt t="52230" x="4165600" y="1804988"/>
          <p14:tracePt t="52238" x="4184650" y="1804988"/>
          <p14:tracePt t="52246" x="4202113" y="1804988"/>
          <p14:tracePt t="52254" x="4221163" y="1804988"/>
          <p14:tracePt t="52262" x="4238625" y="1804988"/>
          <p14:tracePt t="52321" x="4248150" y="1804988"/>
          <p14:tracePt t="52328" x="4248150" y="1797050"/>
          <p14:tracePt t="52337" x="4248150" y="1778000"/>
          <p14:tracePt t="52344" x="4248150" y="1768475"/>
          <p14:tracePt t="52354" x="4248150" y="1751013"/>
          <p14:tracePt t="52364" x="4248150" y="1731963"/>
          <p14:tracePt t="52372" x="4248150" y="1687513"/>
          <p14:tracePt t="52380" x="4230688" y="1641475"/>
          <p14:tracePt t="52388" x="4211638" y="1604963"/>
          <p14:tracePt t="52396" x="4175125" y="1550988"/>
          <p14:tracePt t="52404" x="4148138" y="1522413"/>
          <p14:tracePt t="52412" x="4111625" y="1477963"/>
          <p14:tracePt t="52420" x="4021138" y="1404938"/>
          <p14:tracePt t="52428" x="3956050" y="1349375"/>
          <p14:tracePt t="52437" x="3911600" y="1303338"/>
          <p14:tracePt t="52444" x="3846513" y="1249363"/>
          <p14:tracePt t="52453" x="3792538" y="1212850"/>
          <p14:tracePt t="52460" x="3765550" y="1195388"/>
          <p14:tracePt t="52469" x="3738563" y="1158875"/>
          <p14:tracePt t="52476" x="3683000" y="1112838"/>
          <p14:tracePt t="52487" x="3656013" y="1085850"/>
          <p14:tracePt t="52492" x="3619500" y="1049338"/>
          <p14:tracePt t="52500" x="3600450" y="1020763"/>
          <p14:tracePt t="52508" x="3573463" y="984250"/>
          <p14:tracePt t="52516" x="3546475" y="966788"/>
          <p14:tracePt t="52525" x="3536950" y="947738"/>
          <p14:tracePt t="52532" x="3519488" y="939800"/>
          <p14:tracePt t="52542" x="3509963" y="930275"/>
          <p14:tracePt t="52548" x="3490913" y="903288"/>
          <p14:tracePt t="52556" x="3473450" y="884238"/>
          <p14:tracePt t="52566" x="3455988" y="874713"/>
          <p14:tracePt t="52572" x="3446463" y="857250"/>
          <p14:tracePt t="52582" x="3419475" y="839788"/>
          <p14:tracePt t="52588" x="3409950" y="820738"/>
          <p14:tracePt t="52598" x="3390900" y="811213"/>
          <p14:tracePt t="52611" x="3373438" y="803275"/>
          <p14:tracePt t="52614" x="3354388" y="793750"/>
          <p14:tracePt t="52623" x="3336925" y="784225"/>
          <p14:tracePt t="52630" x="3327400" y="774700"/>
          <p14:tracePt t="52638" x="3317875" y="766763"/>
          <p14:tracePt t="52646" x="3309938" y="766763"/>
          <p14:tracePt t="53091" x="3317875" y="766763"/>
          <p14:tracePt t="53108" x="3327400" y="766763"/>
          <p14:tracePt t="53114" x="3336925" y="766763"/>
          <p14:tracePt t="53128" x="3354388" y="766763"/>
          <p14:tracePt t="53140" x="3363913" y="766763"/>
          <p14:tracePt t="53144" x="3382963" y="766763"/>
          <p14:tracePt t="53155" x="3400425" y="766763"/>
          <p14:tracePt t="53161" x="3419475" y="766763"/>
          <p14:tracePt t="53170" x="3436938" y="774700"/>
          <p14:tracePt t="53178" x="3463925" y="774700"/>
          <p14:tracePt t="53186" x="3490913" y="774700"/>
          <p14:tracePt t="53194" x="3519488" y="774700"/>
          <p14:tracePt t="53203" x="3556000" y="774700"/>
          <p14:tracePt t="53214" x="3592513" y="774700"/>
          <p14:tracePt t="53218" x="3636963" y="774700"/>
          <p14:tracePt t="53228" x="3692525" y="774700"/>
          <p14:tracePt t="53234" x="3765550" y="774700"/>
          <p14:tracePt t="53244" x="3819525" y="774700"/>
          <p14:tracePt t="53250" x="3911600" y="784225"/>
          <p14:tracePt t="53260" x="3984625" y="784225"/>
          <p14:tracePt t="53266" x="4057650" y="784225"/>
          <p14:tracePt t="53277" x="4202113" y="784225"/>
          <p14:tracePt t="53282" x="4294188" y="784225"/>
          <p14:tracePt t="53293" x="4340225" y="784225"/>
          <p14:tracePt t="53298" x="4413250" y="784225"/>
          <p14:tracePt t="53307" x="4448175" y="784225"/>
          <p14:tracePt t="53314" x="4494213" y="784225"/>
          <p14:tracePt t="53324" x="4521200" y="784225"/>
          <p14:tracePt t="53330" x="4540250" y="784225"/>
          <p14:tracePt t="53340" x="4557713" y="784225"/>
          <p14:tracePt t="53362" x="4567238" y="784225"/>
          <p14:tracePt t="53416" x="4567238" y="793750"/>
          <p14:tracePt t="53424" x="4576763" y="820738"/>
          <p14:tracePt t="53432" x="4576763" y="847725"/>
          <p14:tracePt t="53441" x="4586288" y="884238"/>
          <p14:tracePt t="53448" x="4603750" y="947738"/>
          <p14:tracePt t="53456" x="4603750" y="993775"/>
          <p14:tracePt t="53464" x="4613275" y="1030288"/>
          <p14:tracePt t="53472" x="4613275" y="1093788"/>
          <p14:tracePt t="53480" x="4622800" y="1185863"/>
          <p14:tracePt t="53488" x="4622800" y="1258888"/>
          <p14:tracePt t="53496" x="4622800" y="1349375"/>
          <p14:tracePt t="53504" x="4622800" y="1422400"/>
          <p14:tracePt t="53512" x="4622800" y="1504950"/>
          <p14:tracePt t="53520" x="4613275" y="1531938"/>
          <p14:tracePt t="53528" x="4603750" y="1587500"/>
          <p14:tracePt t="53536" x="4586288" y="1651000"/>
          <p14:tracePt t="53544" x="4557713" y="1724025"/>
          <p14:tracePt t="53552" x="4549775" y="1760538"/>
          <p14:tracePt t="53560" x="4549775" y="1768475"/>
          <p14:tracePt t="53568" x="4549775" y="1787525"/>
          <p14:tracePt t="53576" x="4540250" y="1804988"/>
          <p14:tracePt t="53584" x="4540250" y="1814513"/>
          <p14:tracePt t="53592" x="4530725" y="1824038"/>
          <p14:tracePt t="53600" x="4530725" y="1833563"/>
          <p14:tracePt t="53616" x="4530725" y="1841500"/>
          <p14:tracePt t="53625" x="4530725" y="1851025"/>
          <p14:tracePt t="53632" x="4530725" y="1860550"/>
          <p14:tracePt t="53656" x="4521200" y="1870075"/>
          <p14:tracePt t="53664" x="4521200" y="1878013"/>
          <p14:tracePt t="53676" x="4513263" y="1887538"/>
          <p14:tracePt t="53680" x="4503738" y="1897063"/>
          <p14:tracePt t="53693" x="4494213" y="1906588"/>
          <p14:tracePt t="53696" x="4494213" y="1914525"/>
          <p14:tracePt t="53713" x="4484688" y="1924050"/>
          <p14:tracePt t="53723" x="4476750" y="1933575"/>
          <p14:tracePt t="53731" x="4476750" y="1943100"/>
          <p14:tracePt t="53740" x="4476750" y="1960563"/>
          <p14:tracePt t="53746" x="4467225" y="1970088"/>
          <p14:tracePt t="53762" x="4457700" y="1970088"/>
          <p14:tracePt t="53978" x="4457700" y="1960563"/>
          <p14:tracePt t="53996" x="4457700" y="1951038"/>
          <p14:tracePt t="54004" x="4457700" y="1943100"/>
          <p14:tracePt t="54028" x="4457700" y="1933575"/>
          <p14:tracePt t="54060" x="4448175" y="1924050"/>
          <p14:tracePt t="54068" x="4430713" y="1924050"/>
          <p14:tracePt t="54076" x="4403725" y="1914525"/>
          <p14:tracePt t="54084" x="4384675" y="1906588"/>
          <p14:tracePt t="54092" x="4357688" y="1906588"/>
          <p14:tracePt t="54100" x="4311650" y="1887538"/>
          <p14:tracePt t="54109" x="4238625" y="1887538"/>
          <p14:tracePt t="54116" x="4165600" y="1887538"/>
          <p14:tracePt t="54126" x="4075113" y="1887538"/>
          <p14:tracePt t="54132" x="3984625" y="1887538"/>
          <p14:tracePt t="54141" x="3883025" y="1887538"/>
          <p14:tracePt t="54148" x="3792538" y="1887538"/>
          <p14:tracePt t="54156" x="3719513" y="1887538"/>
          <p14:tracePt t="54164" x="3646488" y="1878013"/>
          <p14:tracePt t="54172" x="3556000" y="1878013"/>
          <p14:tracePt t="54180" x="3482975" y="1878013"/>
          <p14:tracePt t="54188" x="3400425" y="1878013"/>
          <p14:tracePt t="54196" x="3390900" y="1878013"/>
          <p14:tracePt t="54204" x="3382963" y="1878013"/>
          <p14:tracePt t="54212" x="3373438" y="1878013"/>
          <p14:tracePt t="54318" x="3373438" y="1870075"/>
          <p14:tracePt t="54358" x="3382963" y="1860550"/>
          <p14:tracePt t="54382" x="3400425" y="1851025"/>
          <p14:tracePt t="54390" x="3409950" y="1851025"/>
          <p14:tracePt t="54398" x="3427413" y="1851025"/>
          <p14:tracePt t="54410" x="3446463" y="1841500"/>
          <p14:tracePt t="54418" x="3463925" y="1841500"/>
          <p14:tracePt t="54426" x="3473450" y="1841500"/>
          <p14:tracePt t="54434" x="3490913" y="1841500"/>
          <p14:tracePt t="54443" x="3509963" y="1833563"/>
          <p14:tracePt t="54450" x="3527425" y="1833563"/>
          <p14:tracePt t="54466" x="3536950" y="1833563"/>
          <p14:tracePt t="54477" x="3556000" y="1833563"/>
          <p14:tracePt t="54482" x="3563938" y="1833563"/>
          <p14:tracePt t="54493" x="3582988" y="1833563"/>
          <p14:tracePt t="54498" x="3600450" y="1833563"/>
          <p14:tracePt t="54506" x="3619500" y="1833563"/>
          <p14:tracePt t="54514" x="3636963" y="1833563"/>
          <p14:tracePt t="54528" x="3646488" y="1833563"/>
          <p14:tracePt t="54530" x="3656013" y="1833563"/>
          <p14:tracePt t="54543" x="3665538" y="1833563"/>
          <p14:tracePt t="54554" x="3673475" y="1833563"/>
          <p14:tracePt t="54689" x="3665538" y="1833563"/>
          <p14:tracePt t="54696" x="3646488" y="1833563"/>
          <p14:tracePt t="54712" x="3636963" y="1833563"/>
          <p14:tracePt t="54720" x="3609975" y="1833563"/>
          <p14:tracePt t="54728" x="3592513" y="1833563"/>
          <p14:tracePt t="54736" x="3573463" y="1833563"/>
          <p14:tracePt t="54744" x="3546475" y="1841500"/>
          <p14:tracePt t="54752" x="3527425" y="1841500"/>
          <p14:tracePt t="54760" x="3500438" y="1841500"/>
          <p14:tracePt t="54768" x="3490913" y="1841500"/>
          <p14:tracePt t="54776" x="3473450" y="1841500"/>
          <p14:tracePt t="54784" x="3455988" y="1841500"/>
          <p14:tracePt t="54792" x="3446463" y="1841500"/>
          <p14:tracePt t="55058" x="3436938" y="1841500"/>
          <p14:tracePt t="55066" x="3427413" y="1851025"/>
          <p14:tracePt t="55092" x="3419475" y="1860550"/>
          <p14:tracePt t="55100" x="3409950" y="1860550"/>
          <p14:tracePt t="55116" x="3400425" y="1860550"/>
          <p14:tracePt t="55132" x="3400425" y="1870075"/>
          <p14:tracePt t="55164" x="3390900" y="1870075"/>
          <p14:tracePt t="55527" x="3400425" y="1870075"/>
          <p14:tracePt t="55542" x="3400425" y="1878013"/>
          <p14:tracePt t="55558" x="3409950" y="1878013"/>
          <p14:tracePt t="55566" x="3409950" y="1887538"/>
          <p14:tracePt t="55582" x="3419475" y="1887538"/>
          <p14:tracePt t="55606" x="3436938" y="1887538"/>
          <p14:tracePt t="55616" x="3463925" y="1906588"/>
          <p14:tracePt t="55622" x="3500438" y="1906588"/>
          <p14:tracePt t="55632" x="3509963" y="1906588"/>
          <p14:tracePt t="55638" x="3527425" y="1924050"/>
          <p14:tracePt t="55648" x="3527425" y="1960563"/>
          <p14:tracePt t="55654" x="3527425" y="1997075"/>
          <p14:tracePt t="55664" x="3527425" y="2043113"/>
          <p14:tracePt t="55674" x="3519488" y="2079625"/>
          <p14:tracePt t="55824" x="3509963" y="2070100"/>
          <p14:tracePt t="55832" x="3490913" y="2043113"/>
          <p14:tracePt t="55841" x="3482975" y="2043113"/>
          <p14:tracePt t="55848" x="3473450" y="2033588"/>
          <p14:tracePt t="55857" x="3463925" y="2024063"/>
          <p14:tracePt t="55864" x="3455988" y="2024063"/>
          <p14:tracePt t="55873" x="3455988" y="2016125"/>
          <p14:tracePt t="55890" x="3455988" y="2006600"/>
          <p14:tracePt t="55930" x="3463925" y="2006600"/>
          <p14:tracePt t="55936" x="3463925" y="1997075"/>
          <p14:tracePt t="55954" x="3473450" y="1987550"/>
          <p14:tracePt t="55994" x="3463925" y="1987550"/>
          <p14:tracePt t="56002" x="3455988" y="1987550"/>
          <p14:tracePt t="56051" x="3455988" y="1979613"/>
          <p14:tracePt t="56106" x="3455988" y="1970088"/>
          <p14:tracePt t="56114" x="3446463" y="1970088"/>
          <p14:tracePt t="56138" x="3436938" y="1960563"/>
          <p14:tracePt t="56154" x="3427413" y="1960563"/>
          <p14:tracePt t="56170" x="3419475" y="1951038"/>
          <p14:tracePt t="56186" x="3409950" y="1951038"/>
          <p14:tracePt t="56220" x="3400425" y="1951038"/>
          <p14:tracePt t="56244" x="3390900" y="1943100"/>
          <p14:tracePt t="57767" x="3409950" y="1943100"/>
          <p14:tracePt t="57774" x="3419475" y="1943100"/>
          <p14:tracePt t="57782" x="3427413" y="1943100"/>
          <p14:tracePt t="57790" x="3436938" y="1943100"/>
          <p14:tracePt t="57798" x="3446463" y="1943100"/>
          <p14:tracePt t="57815" x="3455988" y="1943100"/>
          <p14:tracePt t="57822" x="3463925" y="1943100"/>
          <p14:tracePt t="57830" x="3473450" y="1943100"/>
          <p14:tracePt t="57838" x="3490913" y="1943100"/>
          <p14:tracePt t="57846" x="3509963" y="1943100"/>
          <p14:tracePt t="57856" x="3527425" y="1943100"/>
          <p14:tracePt t="57862" x="3527425" y="1951038"/>
          <p14:tracePt t="57872" x="3546475" y="1951038"/>
          <p14:tracePt t="57878" x="3556000" y="1951038"/>
          <p14:tracePt t="57888" x="3573463" y="1951038"/>
          <p14:tracePt t="57904" x="3582988" y="1951038"/>
          <p14:tracePt t="57912" x="3592513" y="1951038"/>
          <p14:tracePt t="58418" x="3600450" y="1951038"/>
          <p14:tracePt t="58434" x="3609975" y="1951038"/>
          <p14:tracePt t="58444" x="3619500" y="1951038"/>
          <p14:tracePt t="58680" x="3636963" y="1951038"/>
          <p14:tracePt t="58684" x="3646488" y="1951038"/>
          <p14:tracePt t="58692" x="3656013" y="1960563"/>
          <p14:tracePt t="58700" x="3665538" y="1960563"/>
          <p14:tracePt t="58709" x="3702050" y="1960563"/>
          <p14:tracePt t="58718" x="3729038" y="1960563"/>
          <p14:tracePt t="58725" x="3746500" y="1960563"/>
          <p14:tracePt t="58734" x="3765550" y="1970088"/>
          <p14:tracePt t="58742" x="3792538" y="1970088"/>
          <p14:tracePt t="58750" x="3819525" y="1970088"/>
          <p14:tracePt t="58759" x="3838575" y="1970088"/>
          <p14:tracePt t="58766" x="3865563" y="1970088"/>
          <p14:tracePt t="58775" x="3883025" y="1970088"/>
          <p14:tracePt t="58782" x="3911600" y="1970088"/>
          <p14:tracePt t="58792" x="3948113" y="1970088"/>
          <p14:tracePt t="58798" x="3975100" y="1970088"/>
          <p14:tracePt t="58806" x="3992563" y="1970088"/>
          <p14:tracePt t="58814" x="4011613" y="1970088"/>
          <p14:tracePt t="58822" x="4029075" y="1970088"/>
          <p14:tracePt t="58838" x="4048125" y="1970088"/>
          <p14:tracePt t="58846" x="4057650" y="1970088"/>
          <p14:tracePt t="58863" x="4065588" y="1970088"/>
          <p14:tracePt t="58870" x="4075113" y="1970088"/>
          <p14:tracePt t="58879" x="4084638" y="1970088"/>
          <p14:tracePt t="58895" x="4094163" y="1970088"/>
          <p14:tracePt t="58903" x="4102100" y="1970088"/>
          <p14:tracePt t="58912" x="4111625" y="1970088"/>
          <p14:tracePt t="58918" x="4129088" y="1970088"/>
          <p14:tracePt t="58929" x="4148138" y="1970088"/>
          <p14:tracePt t="58935" x="4165600" y="1970088"/>
          <p14:tracePt t="58946" x="4184650" y="1970088"/>
          <p14:tracePt t="58951" x="4194175" y="1970088"/>
          <p14:tracePt t="58966" x="4202113" y="1970088"/>
          <p14:tracePt t="58981" x="4211638" y="1970088"/>
          <p14:tracePt t="58991" x="4221163" y="1970088"/>
          <p14:tracePt t="59033" x="4230688" y="1970088"/>
          <p14:tracePt t="59049" x="4238625" y="1970088"/>
          <p14:tracePt t="59056" x="4248150" y="1979613"/>
          <p14:tracePt t="59080" x="4257675" y="1987550"/>
          <p14:tracePt t="59096" x="4267200" y="1987550"/>
          <p14:tracePt t="59104" x="4267200" y="1997075"/>
          <p14:tracePt t="59112" x="4267200" y="2024063"/>
          <p14:tracePt t="59120" x="4230688" y="2070100"/>
          <p14:tracePt t="59128" x="4202113" y="2089150"/>
          <p14:tracePt t="59386" x="4202113" y="2052638"/>
          <p14:tracePt t="59394" x="4202113" y="2024063"/>
          <p14:tracePt t="59402" x="4202113" y="1987550"/>
          <p14:tracePt t="59419" x="4221163" y="1979613"/>
          <p14:tracePt t="59426" x="4221163" y="1970088"/>
          <p14:tracePt t="59434" x="4230688" y="1970088"/>
          <p14:tracePt t="59442" x="4230688" y="1960563"/>
          <p14:tracePt t="59450" x="4238625" y="1960563"/>
          <p14:tracePt t="59459" x="4238625" y="1951038"/>
          <p14:tracePt t="59466" x="4238625" y="1943100"/>
          <p14:tracePt t="59507" x="4238625" y="1933575"/>
          <p14:tracePt t="59547" x="4238625" y="1924050"/>
          <p14:tracePt t="60385" x="4248150" y="1924050"/>
          <p14:tracePt t="60394" x="4294188" y="1933575"/>
          <p14:tracePt t="60400" x="4340225" y="1943100"/>
          <p14:tracePt t="60410" x="4394200" y="1943100"/>
          <p14:tracePt t="60416" x="4448175" y="1951038"/>
          <p14:tracePt t="60426" x="4494213" y="1960563"/>
          <p14:tracePt t="60434" x="4603750" y="1979613"/>
          <p14:tracePt t="60442" x="4676775" y="1979613"/>
          <p14:tracePt t="60450" x="4722813" y="1987550"/>
          <p14:tracePt t="60459" x="4813300" y="1987550"/>
          <p14:tracePt t="60466" x="4922838" y="1987550"/>
          <p14:tracePt t="60475" x="5014913" y="1987550"/>
          <p14:tracePt t="60482" x="5141913" y="1987550"/>
          <p14:tracePt t="60492" x="5232400" y="1987550"/>
          <p14:tracePt t="60498" x="5305425" y="1987550"/>
          <p14:tracePt t="60507" x="5405438" y="1987550"/>
          <p14:tracePt t="60514" x="5514975" y="1979613"/>
          <p14:tracePt t="60524" x="5588000" y="1970088"/>
          <p14:tracePt t="60531" x="5616575" y="1970088"/>
          <p14:tracePt t="60538" x="5670550" y="1970088"/>
          <p14:tracePt t="60546" x="5716588" y="1960563"/>
          <p14:tracePt t="60554" x="5743575" y="1960563"/>
          <p14:tracePt t="60562" x="5761038" y="1960563"/>
          <p14:tracePt t="60570" x="5770563" y="1960563"/>
          <p14:tracePt t="60578" x="5780088" y="1960563"/>
          <p14:tracePt t="60586" x="5797550" y="1960563"/>
          <p14:tracePt t="60594" x="5816600" y="1960563"/>
          <p14:tracePt t="60602" x="5843588" y="1960563"/>
          <p14:tracePt t="60611" x="5870575" y="1960563"/>
          <p14:tracePt t="60618" x="5899150" y="1960563"/>
          <p14:tracePt t="60626" x="5943600" y="1960563"/>
          <p14:tracePt t="60634" x="5980113" y="1960563"/>
          <p14:tracePt t="60643" x="6035675" y="1960563"/>
          <p14:tracePt t="60650" x="6080125" y="1951038"/>
          <p14:tracePt t="60660" x="6116638" y="1951038"/>
          <p14:tracePt t="60666" x="6172200" y="1951038"/>
          <p14:tracePt t="60677" x="6254750" y="1933575"/>
          <p14:tracePt t="60684" x="6291263" y="1933575"/>
          <p14:tracePt t="60693" x="6308725" y="1924050"/>
          <p14:tracePt t="60700" x="6335713" y="1924050"/>
          <p14:tracePt t="60710" x="6372225" y="1924050"/>
          <p14:tracePt t="60716" x="6381750" y="1924050"/>
          <p14:tracePt t="60727" x="6418263" y="1924050"/>
          <p14:tracePt t="60732" x="6435725" y="1924050"/>
          <p14:tracePt t="60743" x="6464300" y="1924050"/>
          <p14:tracePt t="60748" x="6481763" y="1924050"/>
          <p14:tracePt t="60760" x="6508750" y="1924050"/>
          <p14:tracePt t="60769" x="6537325" y="1924050"/>
          <p14:tracePt t="60776" x="6554788" y="1924050"/>
          <p14:tracePt t="60785" x="6581775" y="1924050"/>
          <p14:tracePt t="60793" x="6600825" y="1924050"/>
          <p14:tracePt t="60801" x="6610350" y="1924050"/>
          <p14:tracePt t="60810" x="6627813" y="1924050"/>
          <p14:tracePt t="60816" x="6645275" y="1924050"/>
          <p14:tracePt t="60826" x="6654800" y="1924050"/>
          <p14:tracePt t="60832" x="6673850" y="1924050"/>
          <p14:tracePt t="60848" x="6681788" y="1924050"/>
          <p14:tracePt t="60856" x="6700838" y="1924050"/>
          <p14:tracePt t="60864" x="6718300" y="1924050"/>
          <p14:tracePt t="60872" x="6737350" y="1924050"/>
          <p14:tracePt t="60880" x="6754813" y="1924050"/>
          <p14:tracePt t="60888" x="6773863" y="1924050"/>
          <p14:tracePt t="60896" x="6800850" y="1924050"/>
          <p14:tracePt t="60904" x="6827838" y="1924050"/>
          <p14:tracePt t="60912" x="6856413" y="1924050"/>
          <p14:tracePt t="60920" x="6900863" y="1924050"/>
          <p14:tracePt t="60928" x="6929438" y="1924050"/>
          <p14:tracePt t="60938" x="6983413" y="1924050"/>
          <p14:tracePt t="60944" x="7019925" y="1924050"/>
          <p14:tracePt t="60954" x="7056438" y="1924050"/>
          <p14:tracePt t="60962" x="7110413" y="1943100"/>
          <p14:tracePt t="60970" x="7138988" y="1943100"/>
          <p14:tracePt t="60979" x="7183438" y="1943100"/>
          <p14:tracePt t="60986" x="7239000" y="1943100"/>
          <p14:tracePt t="60994" x="7265988" y="1943100"/>
          <p14:tracePt t="61002" x="7302500" y="1943100"/>
          <p14:tracePt t="61011" x="7348538" y="1943100"/>
          <p14:tracePt t="61018" x="7385050" y="1943100"/>
          <p14:tracePt t="61028" x="7412038" y="1943100"/>
          <p14:tracePt t="61034" x="7448550" y="1943100"/>
          <p14:tracePt t="61044" x="7466013" y="1943100"/>
          <p14:tracePt t="61050" x="7494588" y="1943100"/>
          <p14:tracePt t="61060" x="7502525" y="1943100"/>
          <p14:tracePt t="61066" x="7512050" y="1943100"/>
          <p14:tracePt t="61077" x="7531100" y="1943100"/>
          <p14:tracePt t="61082" x="7548563" y="1933575"/>
          <p14:tracePt t="61097" x="7558088" y="1933575"/>
          <p14:tracePt t="61101" x="7585075" y="1933575"/>
          <p14:tracePt t="61106" x="7594600" y="1933575"/>
          <p14:tracePt t="61114" x="7612063" y="1933575"/>
          <p14:tracePt t="61123" x="7631113" y="1933575"/>
          <p14:tracePt t="61130" x="7639050" y="1933575"/>
          <p14:tracePt t="61138" x="7648575" y="1924050"/>
          <p14:tracePt t="61146" x="7667625" y="1924050"/>
          <p14:tracePt t="61154" x="7675563" y="1924050"/>
          <p14:tracePt t="61162" x="7685088" y="1924050"/>
          <p14:tracePt t="61170" x="7694613" y="1924050"/>
          <p14:tracePt t="61178" x="7704138" y="1924050"/>
          <p14:tracePt t="61186" x="7712075" y="1924050"/>
          <p14:tracePt t="61194" x="7721600" y="1924050"/>
          <p14:tracePt t="61202" x="7731125" y="1924050"/>
          <p14:tracePt t="61210" x="7740650" y="1924050"/>
          <p14:tracePt t="61226" x="7748588" y="1924050"/>
          <p14:tracePt t="61236" x="7748588" y="1914525"/>
          <p14:tracePt t="61252" x="7758113" y="1914525"/>
          <p14:tracePt t="61270" x="7758113" y="1906588"/>
          <p14:tracePt t="61276" x="7758113" y="1897063"/>
          <p14:tracePt t="61284" x="7767638" y="1887538"/>
          <p14:tracePt t="61297" x="7767638" y="1878013"/>
          <p14:tracePt t="61302" x="7777163" y="1860550"/>
          <p14:tracePt t="61312" x="7777163" y="1851025"/>
          <p14:tracePt t="61317" x="7785100" y="1824038"/>
          <p14:tracePt t="61332" x="7785100" y="1814513"/>
          <p14:tracePt t="61346" x="7785100" y="1797050"/>
          <p14:tracePt t="61348" x="7785100" y="1787525"/>
          <p14:tracePt t="61357" x="7785100" y="1768475"/>
          <p14:tracePt t="61365" x="7785100" y="1751013"/>
          <p14:tracePt t="61381" x="7785100" y="1731963"/>
          <p14:tracePt t="61389" x="7785100" y="1724025"/>
          <p14:tracePt t="61397" x="7785100" y="1714500"/>
          <p14:tracePt t="61405" x="7785100" y="1697038"/>
          <p14:tracePt t="61413" x="7785100" y="1677988"/>
          <p14:tracePt t="61421" x="7777163" y="1668463"/>
          <p14:tracePt t="61437" x="7777163" y="1651000"/>
          <p14:tracePt t="61446" x="7767638" y="1631950"/>
          <p14:tracePt t="61453" x="7758113" y="1624013"/>
          <p14:tracePt t="61462" x="7758113" y="1604963"/>
          <p14:tracePt t="61471" x="7748588" y="1595438"/>
          <p14:tracePt t="61476" x="7740650" y="1587500"/>
          <p14:tracePt t="61484" x="7731125" y="1577975"/>
          <p14:tracePt t="61494" x="7731125" y="1550988"/>
          <p14:tracePt t="61501" x="7721600" y="1550988"/>
          <p14:tracePt t="61513" x="7712075" y="1531938"/>
          <p14:tracePt t="61516" x="7704138" y="1522413"/>
          <p14:tracePt t="61529" x="7685088" y="1514475"/>
          <p14:tracePt t="61535" x="7675563" y="1504950"/>
          <p14:tracePt t="61546" x="7658100" y="1495425"/>
          <p14:tracePt t="61550" x="7639050" y="1485900"/>
          <p14:tracePt t="61562" x="7621588" y="1477963"/>
          <p14:tracePt t="61566" x="7602538" y="1468438"/>
          <p14:tracePt t="61579" x="7585075" y="1468438"/>
          <p14:tracePt t="61582" x="7567613" y="1458913"/>
          <p14:tracePt t="61594" x="7548563" y="1449388"/>
          <p14:tracePt t="61598" x="7531100" y="1441450"/>
          <p14:tracePt t="61606" x="7521575" y="1431925"/>
          <p14:tracePt t="61614" x="7502525" y="1431925"/>
          <p14:tracePt t="61630" x="7494588" y="1422400"/>
          <p14:tracePt t="61640" x="7485063" y="1422400"/>
          <p14:tracePt t="61646" x="7475538" y="1412875"/>
          <p14:tracePt t="61654" x="7458075" y="1412875"/>
          <p14:tracePt t="61662" x="7448550" y="1412875"/>
          <p14:tracePt t="61670" x="7429500" y="1412875"/>
          <p14:tracePt t="61678" x="7402513" y="1412875"/>
          <p14:tracePt t="61686" x="7385050" y="1404938"/>
          <p14:tracePt t="61694" x="7375525" y="1404938"/>
          <p14:tracePt t="61702" x="7366000" y="1404938"/>
          <p14:tracePt t="61710" x="7348538" y="1395413"/>
          <p14:tracePt t="61718" x="7329488" y="1395413"/>
          <p14:tracePt t="61727" x="7312025" y="1385888"/>
          <p14:tracePt t="61734" x="7302500" y="1385888"/>
          <p14:tracePt t="61746" x="7283450" y="1385888"/>
          <p14:tracePt t="61751" x="7275513" y="1385888"/>
          <p14:tracePt t="61763" x="7248525" y="1385888"/>
          <p14:tracePt t="61766" x="7229475" y="1385888"/>
          <p14:tracePt t="61778" x="7212013" y="1385888"/>
          <p14:tracePt t="61783" x="7192963" y="1376363"/>
          <p14:tracePt t="61795" x="7165975" y="1376363"/>
          <p14:tracePt t="61802" x="7146925" y="1376363"/>
          <p14:tracePt t="61811" x="7129463" y="1376363"/>
          <p14:tracePt t="61816" x="7110413" y="1376363"/>
          <p14:tracePt t="61826" x="7092950" y="1376363"/>
          <p14:tracePt t="61832" x="7065963" y="1376363"/>
          <p14:tracePt t="61843" x="7046913" y="1376363"/>
          <p14:tracePt t="61848" x="7029450" y="1376363"/>
          <p14:tracePt t="61856" x="7000875" y="1376363"/>
          <p14:tracePt t="61864" x="6973888" y="1376363"/>
          <p14:tracePt t="61872" x="6946900" y="1376363"/>
          <p14:tracePt t="61880" x="6919913" y="1376363"/>
          <p14:tracePt t="61888" x="6883400" y="1376363"/>
          <p14:tracePt t="61896" x="6846888" y="1376363"/>
          <p14:tracePt t="61904" x="6800850" y="1376363"/>
          <p14:tracePt t="61912" x="6773863" y="1376363"/>
          <p14:tracePt t="61920" x="6737350" y="1376363"/>
          <p14:tracePt t="61928" x="6700838" y="1376363"/>
          <p14:tracePt t="61936" x="6673850" y="1376363"/>
          <p14:tracePt t="61944" x="6645275" y="1376363"/>
          <p14:tracePt t="61952" x="6627813" y="1376363"/>
          <p14:tracePt t="61960" x="6600825" y="1376363"/>
          <p14:tracePt t="61968" x="6581775" y="1376363"/>
          <p14:tracePt t="61977" x="6554788" y="1376363"/>
          <p14:tracePt t="61984" x="6537325" y="1376363"/>
          <p14:tracePt t="61993" x="6508750" y="1376363"/>
          <p14:tracePt t="62002" x="6491288" y="1376363"/>
          <p14:tracePt t="62012" x="6464300" y="1376363"/>
          <p14:tracePt t="62016" x="6427788" y="1376363"/>
          <p14:tracePt t="62025" x="6408738" y="1376363"/>
          <p14:tracePt t="62032" x="6381750" y="1376363"/>
          <p14:tracePt t="62041" x="6362700" y="1376363"/>
          <p14:tracePt t="62048" x="6345238" y="1376363"/>
          <p14:tracePt t="62056" x="6326188" y="1376363"/>
          <p14:tracePt t="62066" x="6318250" y="1376363"/>
          <p14:tracePt t="62077" x="6299200" y="1376363"/>
          <p14:tracePt t="62082" x="6281738" y="1376363"/>
          <p14:tracePt t="62093" x="6262688" y="1376363"/>
          <p14:tracePt t="62098" x="6245225" y="1376363"/>
          <p14:tracePt t="62106" x="6218238" y="1376363"/>
          <p14:tracePt t="62114" x="6199188" y="1376363"/>
          <p14:tracePt t="62122" x="6181725" y="1376363"/>
          <p14:tracePt t="62130" x="6145213" y="1376363"/>
          <p14:tracePt t="62138" x="6135688" y="1376363"/>
          <p14:tracePt t="62146" x="6116638" y="1385888"/>
          <p14:tracePt t="62155" x="6080125" y="1385888"/>
          <p14:tracePt t="62162" x="6062663" y="1385888"/>
          <p14:tracePt t="62171" x="6035675" y="1395413"/>
          <p14:tracePt t="62178" x="6016625" y="1395413"/>
          <p14:tracePt t="62187" x="5999163" y="1395413"/>
          <p14:tracePt t="62194" x="5972175" y="1404938"/>
          <p14:tracePt t="62202" x="5953125" y="1404938"/>
          <p14:tracePt t="62210" x="5935663" y="1412875"/>
          <p14:tracePt t="62218" x="5916613" y="1412875"/>
          <p14:tracePt t="62226" x="5899150" y="1422400"/>
          <p14:tracePt t="62234" x="5889625" y="1422400"/>
          <p14:tracePt t="62242" x="5880100" y="1422400"/>
          <p14:tracePt t="62250" x="5870575" y="1431925"/>
          <p14:tracePt t="62266" x="5853113" y="1441450"/>
          <p14:tracePt t="62276" x="5843588" y="1441450"/>
          <p14:tracePt t="62282" x="5826125" y="1449388"/>
          <p14:tracePt t="62293" x="5816600" y="1449388"/>
          <p14:tracePt t="62298" x="5807075" y="1458913"/>
          <p14:tracePt t="62306" x="5789613" y="1477963"/>
          <p14:tracePt t="62314" x="5789613" y="1485900"/>
          <p14:tracePt t="62322" x="5780088" y="1514475"/>
          <p14:tracePt t="62330" x="5761038" y="1541463"/>
          <p14:tracePt t="62343" x="5753100" y="1577975"/>
          <p14:tracePt t="62346" x="5753100" y="1604963"/>
          <p14:tracePt t="62356" x="5743575" y="1631950"/>
          <p14:tracePt t="62362" x="5743575" y="1660525"/>
          <p14:tracePt t="62372" x="5734050" y="1697038"/>
          <p14:tracePt t="62380" x="5734050" y="1731963"/>
          <p14:tracePt t="62388" x="5724525" y="1751013"/>
          <p14:tracePt t="62396" x="5724525" y="1778000"/>
          <p14:tracePt t="62404" x="5724525" y="1787525"/>
          <p14:tracePt t="62412" x="5724525" y="1804988"/>
          <p14:tracePt t="62421" x="5724525" y="1824038"/>
          <p14:tracePt t="62431" x="5724525" y="1833563"/>
          <p14:tracePt t="62437" x="5724525" y="1841500"/>
          <p14:tracePt t="62446" x="5724525" y="1851025"/>
          <p14:tracePt t="62452" x="5724525" y="1870075"/>
          <p14:tracePt t="62460" x="5724525" y="1887538"/>
          <p14:tracePt t="62468" x="5724525" y="1906588"/>
          <p14:tracePt t="62475" x="5724525" y="1914525"/>
          <p14:tracePt t="62484" x="5734050" y="1933575"/>
          <p14:tracePt t="62492" x="5743575" y="1951038"/>
          <p14:tracePt t="62500" x="5753100" y="1970088"/>
          <p14:tracePt t="62509" x="5761038" y="1979613"/>
          <p14:tracePt t="62516" x="5770563" y="1987550"/>
          <p14:tracePt t="62527" x="5770563" y="1997075"/>
          <p14:tracePt t="62532" x="5780088" y="2006600"/>
          <p14:tracePt t="62544" x="5789613" y="2006600"/>
          <p14:tracePt t="62556" x="5797550" y="2024063"/>
          <p14:tracePt t="62564" x="5816600" y="2024063"/>
          <p14:tracePt t="62572" x="5826125" y="2033588"/>
          <p14:tracePt t="62580" x="5843588" y="2043113"/>
          <p14:tracePt t="62588" x="5853113" y="2043113"/>
          <p14:tracePt t="62596" x="5880100" y="2052638"/>
          <p14:tracePt t="62604" x="5899150" y="2052638"/>
          <p14:tracePt t="62612" x="5926138" y="2060575"/>
          <p14:tracePt t="62622" x="5943600" y="2060575"/>
          <p14:tracePt t="62629" x="5972175" y="2060575"/>
          <p14:tracePt t="62641" x="5989638" y="2060575"/>
          <p14:tracePt t="62646" x="6016625" y="2060575"/>
          <p14:tracePt t="62656" x="6043613" y="2060575"/>
          <p14:tracePt t="62662" x="6080125" y="2060575"/>
          <p14:tracePt t="62672" x="6135688" y="2060575"/>
          <p14:tracePt t="62678" x="6162675" y="2060575"/>
          <p14:tracePt t="62687" x="6189663" y="2060575"/>
          <p14:tracePt t="62695" x="6235700" y="2060575"/>
          <p14:tracePt t="62703" x="6281738" y="2060575"/>
          <p14:tracePt t="62710" x="6326188" y="2060575"/>
          <p14:tracePt t="62718" x="6399213" y="2060575"/>
          <p14:tracePt t="62726" x="6435725" y="2060575"/>
          <p14:tracePt t="62734" x="6508750" y="2060575"/>
          <p14:tracePt t="62742" x="6618288" y="2060575"/>
          <p14:tracePt t="62750" x="6673850" y="2060575"/>
          <p14:tracePt t="62759" x="6710363" y="2060575"/>
          <p14:tracePt t="62766" x="6754813" y="2060575"/>
          <p14:tracePt t="62775" x="6791325" y="2060575"/>
          <p14:tracePt t="62782" x="6827838" y="2060575"/>
          <p14:tracePt t="62792" x="6837363" y="2060575"/>
          <p14:tracePt t="62798" x="6856413" y="2060575"/>
          <p14:tracePt t="62806" x="6864350" y="2070100"/>
          <p14:tracePt t="62814" x="6873875" y="2070100"/>
          <p14:tracePt t="62822" x="6883400" y="2070100"/>
          <p14:tracePt t="62830" x="6892925" y="2070100"/>
          <p14:tracePt t="62838" x="6910388" y="2079625"/>
          <p14:tracePt t="62846" x="6929438" y="2079625"/>
          <p14:tracePt t="62855" x="6956425" y="2079625"/>
          <p14:tracePt t="62862" x="6973888" y="2089150"/>
          <p14:tracePt t="62871" x="7000875" y="2089150"/>
          <p14:tracePt t="62880" x="7029450" y="2089150"/>
          <p14:tracePt t="62886" x="7056438" y="2089150"/>
          <p14:tracePt t="62896" x="7092950" y="2089150"/>
          <p14:tracePt t="62902" x="7119938" y="2089150"/>
          <p14:tracePt t="62912" x="7146925" y="2089150"/>
          <p14:tracePt t="62918" x="7175500" y="2089150"/>
          <p14:tracePt t="62928" x="7202488" y="2089150"/>
          <p14:tracePt t="62936" x="7248525" y="2089150"/>
          <p14:tracePt t="62944" x="7275513" y="2089150"/>
          <p14:tracePt t="62952" x="7302500" y="2089150"/>
          <p14:tracePt t="62960" x="7339013" y="2089150"/>
          <p14:tracePt t="62968" x="7366000" y="2089150"/>
          <p14:tracePt t="62976" x="7392988" y="2089150"/>
          <p14:tracePt t="62984" x="7421563" y="2089150"/>
          <p14:tracePt t="62992" x="7475538" y="2089150"/>
          <p14:tracePt t="63000" x="7502525" y="2089150"/>
          <p14:tracePt t="63010" x="7548563" y="2089150"/>
          <p14:tracePt t="63016" x="7575550" y="2089150"/>
          <p14:tracePt t="63029" x="7602538" y="2089150"/>
          <p14:tracePt t="63032" x="7639050" y="2079625"/>
          <p14:tracePt t="63046" x="7667625" y="2070100"/>
          <p14:tracePt t="63048" x="7685088" y="2070100"/>
          <p14:tracePt t="63056" x="7704138" y="2060575"/>
          <p14:tracePt t="63064" x="7721600" y="2060575"/>
          <p14:tracePt t="63073" x="7748588" y="2043113"/>
          <p14:tracePt t="63080" x="7777163" y="2043113"/>
          <p14:tracePt t="63088" x="7794625" y="2033588"/>
          <p14:tracePt t="63096" x="7813675" y="2033588"/>
          <p14:tracePt t="63104" x="7850188" y="2024063"/>
          <p14:tracePt t="63112" x="7850188" y="2016125"/>
          <p14:tracePt t="63120" x="7867650" y="2016125"/>
          <p14:tracePt t="63128" x="7885113" y="2006600"/>
          <p14:tracePt t="63136" x="7894638" y="1997075"/>
          <p14:tracePt t="63144" x="7913688" y="1987550"/>
          <p14:tracePt t="63152" x="7921625" y="1979613"/>
          <p14:tracePt t="63160" x="7931150" y="1960563"/>
          <p14:tracePt t="63168" x="7940675" y="1951038"/>
          <p14:tracePt t="63179" x="7950200" y="1933575"/>
          <p14:tracePt t="63184" x="7958138" y="1924050"/>
          <p14:tracePt t="63194" x="7967663" y="1914525"/>
          <p14:tracePt t="63202" x="7967663" y="1906588"/>
          <p14:tracePt t="63210" x="7967663" y="1887538"/>
          <p14:tracePt t="63218" x="7977188" y="1870075"/>
          <p14:tracePt t="63226" x="7986713" y="1841500"/>
          <p14:tracePt t="63234" x="7986713" y="1824038"/>
          <p14:tracePt t="63242" x="8004175" y="1778000"/>
          <p14:tracePt t="63250" x="8004175" y="1760538"/>
          <p14:tracePt t="63259" x="8004175" y="1741488"/>
          <p14:tracePt t="63266" x="8013700" y="1724025"/>
          <p14:tracePt t="63276" x="8013700" y="1704975"/>
          <p14:tracePt t="63282" x="8013700" y="1697038"/>
          <p14:tracePt t="63293" x="8013700" y="1687513"/>
          <p14:tracePt t="63298" x="8013700" y="1677988"/>
          <p14:tracePt t="63306" x="8013700" y="1668463"/>
          <p14:tracePt t="63314" x="8013700" y="1660525"/>
          <p14:tracePt t="63322" x="8013700" y="1641475"/>
          <p14:tracePt t="63330" x="8013700" y="1631950"/>
          <p14:tracePt t="63338" x="8013700" y="1624013"/>
          <p14:tracePt t="63346" x="8004175" y="1624013"/>
          <p14:tracePt t="63354" x="7994650" y="1604963"/>
          <p14:tracePt t="63362" x="7977188" y="1587500"/>
          <p14:tracePt t="63370" x="7967663" y="1577975"/>
          <p14:tracePt t="63378" x="7940675" y="1558925"/>
          <p14:tracePt t="63387" x="7921625" y="1550988"/>
          <p14:tracePt t="63396" x="7894638" y="1531938"/>
          <p14:tracePt t="63403" x="7858125" y="1514475"/>
          <p14:tracePt t="63410" x="7831138" y="1504950"/>
          <p14:tracePt t="63418" x="7804150" y="1495425"/>
          <p14:tracePt t="63426" x="7748588" y="1485900"/>
          <p14:tracePt t="63437" x="7712075" y="1477963"/>
          <p14:tracePt t="63447" x="7675563" y="1468438"/>
          <p14:tracePt t="63453" x="7612063" y="1449388"/>
          <p14:tracePt t="63463" x="7585075" y="1441450"/>
          <p14:tracePt t="63469" x="7539038" y="1441450"/>
          <p14:tracePt t="63479" x="7512050" y="1431925"/>
          <p14:tracePt t="63485" x="7485063" y="1431925"/>
          <p14:tracePt t="63496" x="7458075" y="1422400"/>
          <p14:tracePt t="63500" x="7421563" y="1422400"/>
          <p14:tracePt t="63511" x="7402513" y="1412875"/>
          <p14:tracePt t="63516" x="7375525" y="1412875"/>
          <p14:tracePt t="63528" x="7348538" y="1404938"/>
          <p14:tracePt t="63532" x="7319963" y="1404938"/>
          <p14:tracePt t="63546" x="7283450" y="1404938"/>
          <p14:tracePt t="63548" x="7256463" y="1404938"/>
          <p14:tracePt t="63557" x="7239000" y="1404938"/>
          <p14:tracePt t="63564" x="7212013" y="1395413"/>
          <p14:tracePt t="63574" x="7192963" y="1395413"/>
          <p14:tracePt t="63580" x="7165975" y="1395413"/>
          <p14:tracePt t="63588" x="7146925" y="1395413"/>
          <p14:tracePt t="63596" x="7119938" y="1395413"/>
          <p14:tracePt t="63604" x="7102475" y="1395413"/>
          <p14:tracePt t="63613" x="7073900" y="1395413"/>
          <p14:tracePt t="63621" x="7037388" y="1395413"/>
          <p14:tracePt t="63631" x="6983413" y="1395413"/>
          <p14:tracePt t="63637" x="6956425" y="1395413"/>
          <p14:tracePt t="63649" x="6919913" y="1395413"/>
          <p14:tracePt t="63653" x="6873875" y="1395413"/>
          <p14:tracePt t="63663" x="6837363" y="1395413"/>
          <p14:tracePt t="63668" x="6783388" y="1395413"/>
          <p14:tracePt t="63678" x="6710363" y="1395413"/>
          <p14:tracePt t="63684" x="6654800" y="1395413"/>
          <p14:tracePt t="63695" x="6610350" y="1395413"/>
          <p14:tracePt t="63700" x="6573838" y="1395413"/>
          <p14:tracePt t="63712" x="6554788" y="1395413"/>
          <p14:tracePt t="63716" x="6508750" y="1395413"/>
          <p14:tracePt t="63730" x="6481763" y="1395413"/>
          <p14:tracePt t="63732" x="6454775" y="1395413"/>
          <p14:tracePt t="63746" x="6427788" y="1395413"/>
          <p14:tracePt t="63748" x="6408738" y="1395413"/>
          <p14:tracePt t="63761" x="6391275" y="1395413"/>
          <p14:tracePt t="63764" x="6372225" y="1395413"/>
          <p14:tracePt t="63778" x="6354763" y="1395413"/>
          <p14:tracePt t="63782" x="6326188" y="1395413"/>
          <p14:tracePt t="63795" x="6308725" y="1395413"/>
          <p14:tracePt t="63798" x="6281738" y="1395413"/>
          <p14:tracePt t="63807" x="6245225" y="1395413"/>
          <p14:tracePt t="63814" x="6226175" y="1395413"/>
          <p14:tracePt t="63822" x="6208713" y="1395413"/>
          <p14:tracePt t="63831" x="6181725" y="1395413"/>
          <p14:tracePt t="63839" x="6153150" y="1395413"/>
          <p14:tracePt t="63846" x="6116638" y="1395413"/>
          <p14:tracePt t="63854" x="6080125" y="1395413"/>
          <p14:tracePt t="63862" x="6053138" y="1395413"/>
          <p14:tracePt t="63870" x="6026150" y="1395413"/>
          <p14:tracePt t="63878" x="6007100" y="1395413"/>
          <p14:tracePt t="63886" x="5989638" y="1395413"/>
          <p14:tracePt t="63894" x="5980113" y="1395413"/>
          <p14:tracePt t="63903" x="5972175" y="1395413"/>
          <p14:tracePt t="63910" x="5962650" y="1395413"/>
          <p14:tracePt t="63926" x="5953125" y="1404938"/>
          <p14:tracePt t="63934" x="5943600" y="1404938"/>
          <p14:tracePt t="63944" x="5926138" y="1412875"/>
          <p14:tracePt t="63950" x="5907088" y="1422400"/>
          <p14:tracePt t="63958" x="5889625" y="1431925"/>
          <p14:tracePt t="63966" x="5870575" y="1449388"/>
          <p14:tracePt t="63975" x="5834063" y="1468438"/>
          <p14:tracePt t="63982" x="5816600" y="1485900"/>
          <p14:tracePt t="63992" x="5807075" y="1504950"/>
          <p14:tracePt t="63998" x="5789613" y="1531938"/>
          <p14:tracePt t="64009" x="5780088" y="1550988"/>
          <p14:tracePt t="64014" x="5770563" y="1568450"/>
          <p14:tracePt t="64028" x="5770563" y="1587500"/>
          <p14:tracePt t="64036" x="5761038" y="1604963"/>
          <p14:tracePt t="64046" x="5761038" y="1631950"/>
          <p14:tracePt t="64052" x="5761038" y="1660525"/>
          <p14:tracePt t="64060" x="5761038" y="1687513"/>
          <p14:tracePt t="64068" x="5761038" y="1731963"/>
          <p14:tracePt t="64079" x="5761038" y="1760538"/>
          <p14:tracePt t="64084" x="5761038" y="1787525"/>
          <p14:tracePt t="64094" x="5761038" y="1814513"/>
          <p14:tracePt t="64100" x="5761038" y="1833563"/>
          <p14:tracePt t="64111" x="5761038" y="1851025"/>
          <p14:tracePt t="64116" x="5761038" y="1870075"/>
          <p14:tracePt t="64128" x="5761038" y="1887538"/>
          <p14:tracePt t="64132" x="5761038" y="1897063"/>
          <p14:tracePt t="64145" x="5761038" y="1906588"/>
          <p14:tracePt t="64148" x="5761038" y="1924050"/>
          <p14:tracePt t="64164" x="5761038" y="1933575"/>
          <p14:tracePt t="64173" x="5770563" y="1943100"/>
          <p14:tracePt t="64180" x="5770563" y="1960563"/>
          <p14:tracePt t="64188" x="5770563" y="1970088"/>
          <p14:tracePt t="64196" x="5780088" y="1979613"/>
          <p14:tracePt t="64204" x="5780088" y="1987550"/>
          <p14:tracePt t="64212" x="5789613" y="1987550"/>
          <p14:tracePt t="64228" x="5789613" y="1997075"/>
          <p14:tracePt t="64236" x="5797550" y="2006600"/>
          <p14:tracePt t="64245" x="5807075" y="2006600"/>
          <p14:tracePt t="64252" x="5807075" y="2016125"/>
          <p14:tracePt t="64261" x="5816600" y="2016125"/>
          <p14:tracePt t="64270" x="5826125" y="2024063"/>
          <p14:tracePt t="64277" x="5834063" y="2024063"/>
          <p14:tracePt t="64286" x="5843588" y="2033588"/>
          <p14:tracePt t="64294" x="5853113" y="2033588"/>
          <p14:tracePt t="64304" x="5870575" y="2033588"/>
          <p14:tracePt t="64308" x="5889625" y="2043113"/>
          <p14:tracePt t="64318" x="5926138" y="2043113"/>
          <p14:tracePt t="64326" x="5962650" y="2043113"/>
          <p14:tracePt t="64334" x="5989638" y="2043113"/>
          <p14:tracePt t="64343" x="6035675" y="2043113"/>
          <p14:tracePt t="64350" x="6072188" y="2043113"/>
          <p14:tracePt t="64358" x="6116638" y="2043113"/>
          <p14:tracePt t="64366" x="6145213" y="2043113"/>
          <p14:tracePt t="64375" x="6181725" y="2043113"/>
          <p14:tracePt t="64382" x="6218238" y="2043113"/>
          <p14:tracePt t="64392" x="6254750" y="2043113"/>
          <p14:tracePt t="64398" x="6308725" y="2043113"/>
          <p14:tracePt t="64406" x="6354763" y="2043113"/>
          <p14:tracePt t="64414" x="6391275" y="2043113"/>
          <p14:tracePt t="64422" x="6418263" y="2043113"/>
          <p14:tracePt t="64430" x="6472238" y="2043113"/>
          <p14:tracePt t="64438" x="6545263" y="2043113"/>
          <p14:tracePt t="64446" x="6591300" y="2043113"/>
          <p14:tracePt t="64454" x="6645275" y="2043113"/>
          <p14:tracePt t="64462" x="6673850" y="2043113"/>
          <p14:tracePt t="64470" x="6727825" y="2043113"/>
          <p14:tracePt t="64478" x="6800850" y="2043113"/>
          <p14:tracePt t="64486" x="6846888" y="2043113"/>
          <p14:tracePt t="64494" x="6900863" y="2043113"/>
          <p14:tracePt t="64504" x="6937375" y="2043113"/>
          <p14:tracePt t="64510" x="6964363" y="2043113"/>
          <p14:tracePt t="64518" x="7010400" y="2043113"/>
          <p14:tracePt t="64526" x="7037388" y="2043113"/>
          <p14:tracePt t="64534" x="7056438" y="2043113"/>
          <p14:tracePt t="64542" x="7083425" y="2043113"/>
          <p14:tracePt t="64550" x="7102475" y="2043113"/>
          <p14:tracePt t="64560" x="7138988" y="2043113"/>
          <p14:tracePt t="64566" x="7156450" y="2043113"/>
          <p14:tracePt t="64576" x="7192963" y="2043113"/>
          <p14:tracePt t="64582" x="7219950" y="2043113"/>
          <p14:tracePt t="64593" x="7248525" y="2043113"/>
          <p14:tracePt t="64600" x="7275513" y="2043113"/>
          <p14:tracePt t="64610" x="7302500" y="2043113"/>
          <p14:tracePt t="64616" x="7319963" y="2052638"/>
          <p14:tracePt t="64628" x="7356475" y="2052638"/>
          <p14:tracePt t="64632" x="7375525" y="2060575"/>
          <p14:tracePt t="64642" x="7402513" y="2060575"/>
          <p14:tracePt t="64648" x="7429500" y="2060575"/>
          <p14:tracePt t="64657" x="7458075" y="2060575"/>
          <p14:tracePt t="64664" x="7494588" y="2070100"/>
          <p14:tracePt t="64672" x="7531100" y="2079625"/>
          <p14:tracePt t="64681" x="7558088" y="2079625"/>
          <p14:tracePt t="64690" x="7594600" y="2079625"/>
          <p14:tracePt t="64698" x="7621588" y="2079625"/>
          <p14:tracePt t="64705" x="7639050" y="2079625"/>
          <p14:tracePt t="64714" x="7658100" y="2079625"/>
          <p14:tracePt t="64721" x="7667625" y="2079625"/>
          <p14:tracePt t="64737" x="7675563" y="2079625"/>
          <p14:tracePt t="64760" x="7685088" y="2079625"/>
          <p14:tracePt t="64776" x="7694613" y="2079625"/>
          <p14:tracePt t="64784" x="7704138" y="2079625"/>
          <p14:tracePt t="64795" x="7721600" y="2079625"/>
          <p14:tracePt t="64800" x="7731125" y="2079625"/>
          <p14:tracePt t="64810" x="7740650" y="2070100"/>
          <p14:tracePt t="64816" x="7748588" y="2060575"/>
          <p14:tracePt t="64826" x="7758113" y="2060575"/>
          <p14:tracePt t="64832" x="7767638" y="2052638"/>
          <p14:tracePt t="64842" x="7777163" y="2052638"/>
          <p14:tracePt t="64859" x="7785100" y="2043113"/>
          <p14:tracePt t="64880" x="7794625" y="2033588"/>
          <p14:tracePt t="64883" x="7794625" y="2024063"/>
          <p14:tracePt t="64896" x="7794625" y="2016125"/>
          <p14:tracePt t="64898" x="7794625" y="2006600"/>
          <p14:tracePt t="64906" x="7804150" y="1997075"/>
          <p14:tracePt t="64914" x="7804150" y="1987550"/>
          <p14:tracePt t="64922" x="7804150" y="1970088"/>
          <p14:tracePt t="64930" x="7804150" y="1951038"/>
          <p14:tracePt t="64938" x="7813675" y="1933575"/>
          <p14:tracePt t="64946" x="7813675" y="1914525"/>
          <p14:tracePt t="64954" x="7813675" y="1897063"/>
          <p14:tracePt t="64963" x="7813675" y="1878013"/>
          <p14:tracePt t="64970" x="7813675" y="1860550"/>
          <p14:tracePt t="64978" x="7813675" y="1833563"/>
          <p14:tracePt t="64986" x="7813675" y="1814513"/>
          <p14:tracePt t="64995" x="7813675" y="1797050"/>
          <p14:tracePt t="65002" x="7813675" y="1768475"/>
          <p14:tracePt t="65011" x="7804150" y="1751013"/>
          <p14:tracePt t="65018" x="7804150" y="1731963"/>
          <p14:tracePt t="65028" x="7804150" y="1697038"/>
          <p14:tracePt t="65034" x="7794625" y="1677988"/>
          <p14:tracePt t="65044" x="7785100" y="1660525"/>
          <p14:tracePt t="65050" x="7777163" y="1660525"/>
          <p14:tracePt t="65062" x="7777163" y="1651000"/>
          <p14:tracePt t="65066" x="7777163" y="1641475"/>
          <p14:tracePt t="65078" x="7767638" y="1641475"/>
          <p14:tracePt t="65092" x="7767638" y="1624013"/>
          <p14:tracePt t="65608" x="7748588" y="1624013"/>
          <p14:tracePt t="65614" x="7740650" y="1624013"/>
          <p14:tracePt t="65622" x="7721600" y="1624013"/>
          <p14:tracePt t="65630" x="7704138" y="1624013"/>
          <p14:tracePt t="65638" x="7685088" y="1624013"/>
          <p14:tracePt t="65646" x="7667625" y="1624013"/>
          <p14:tracePt t="65654" x="7658100" y="1631950"/>
          <p14:tracePt t="65662" x="7648575" y="1631950"/>
          <p14:tracePt t="65670" x="7639050" y="1631950"/>
          <p14:tracePt t="65680" x="7621588" y="1631950"/>
          <p14:tracePt t="65686" x="7602538" y="1631950"/>
          <p14:tracePt t="65696" x="7558088" y="1631950"/>
          <p14:tracePt t="65702" x="7531100" y="1631950"/>
          <p14:tracePt t="65712" x="7502525" y="1641475"/>
          <p14:tracePt t="65720" x="7466013" y="1641475"/>
          <p14:tracePt t="65729" x="7429500" y="1641475"/>
          <p14:tracePt t="65736" x="7402513" y="1641475"/>
          <p14:tracePt t="65744" x="7385050" y="1641475"/>
          <p14:tracePt t="65752" x="7375525" y="1651000"/>
          <p14:tracePt t="65760" x="7366000" y="1651000"/>
          <p14:tracePt t="65816" x="7356475" y="1651000"/>
          <p14:tracePt t="65824" x="7339013" y="1651000"/>
          <p14:tracePt t="65832" x="7319963" y="1651000"/>
          <p14:tracePt t="65840" x="7302500" y="1660525"/>
          <p14:tracePt t="65848" x="7292975" y="1660525"/>
          <p14:tracePt t="65856" x="7265988" y="1660525"/>
          <p14:tracePt t="65864" x="7248525" y="1668463"/>
          <p14:tracePt t="65872" x="7229475" y="1668463"/>
          <p14:tracePt t="65880" x="7202488" y="1668463"/>
          <p14:tracePt t="65888" x="7183438" y="1677988"/>
          <p14:tracePt t="65896" x="7165975" y="1677988"/>
          <p14:tracePt t="65904" x="7138988" y="1677988"/>
          <p14:tracePt t="65912" x="7110413" y="1687513"/>
          <p14:tracePt t="65920" x="7073900" y="1697038"/>
          <p14:tracePt t="65928" x="7046913" y="1697038"/>
          <p14:tracePt t="65938" x="7010400" y="1704975"/>
          <p14:tracePt t="65945" x="6964363" y="1724025"/>
          <p14:tracePt t="65954" x="6910388" y="1724025"/>
          <p14:tracePt t="65960" x="6864350" y="1731963"/>
          <p14:tracePt t="65970" x="6810375" y="1731963"/>
          <p14:tracePt t="65976" x="6791325" y="1741488"/>
          <p14:tracePt t="65986" x="6746875" y="1741488"/>
          <p14:tracePt t="65994" x="6681788" y="1751013"/>
          <p14:tracePt t="66002" x="6618288" y="1751013"/>
          <p14:tracePt t="66010" x="6581775" y="1760538"/>
          <p14:tracePt t="66018" x="6537325" y="1760538"/>
          <p14:tracePt t="66026" x="6500813" y="1768475"/>
          <p14:tracePt t="66034" x="6435725" y="1768475"/>
          <p14:tracePt t="66042" x="6399213" y="1778000"/>
          <p14:tracePt t="66050" x="6372225" y="1778000"/>
          <p14:tracePt t="66060" x="6335713" y="1797050"/>
          <p14:tracePt t="66066" x="6318250" y="1797050"/>
          <p14:tracePt t="66082" x="6308725" y="1797050"/>
          <p14:tracePt t="66098" x="6299200" y="1797050"/>
          <p14:tracePt t="66146" x="6291263" y="1797050"/>
          <p14:tracePt t="66162" x="6281738" y="1797050"/>
          <p14:tracePt t="66178" x="6272213" y="1797050"/>
          <p14:tracePt t="66186" x="6262688" y="1797050"/>
          <p14:tracePt t="66202" x="6254750" y="1797050"/>
          <p14:tracePt t="66210" x="6245225" y="1797050"/>
          <p14:tracePt t="66218" x="6235700" y="1797050"/>
          <p14:tracePt t="66230" x="6226175" y="1804988"/>
          <p14:tracePt t="66242" x="6218238" y="1804988"/>
          <p14:tracePt t="66292" x="6218238" y="1814513"/>
          <p14:tracePt t="66324" x="6218238" y="1824038"/>
          <p14:tracePt t="66342" x="6218238" y="1841500"/>
          <p14:tracePt t="66349" x="6218238" y="1860550"/>
          <p14:tracePt t="66356" x="6218238" y="1870075"/>
          <p14:tracePt t="66364" x="6218238" y="1878013"/>
          <p14:tracePt t="66372" x="6218238" y="1887538"/>
          <p14:tracePt t="66380" x="6218238" y="1906588"/>
          <p14:tracePt t="66388" x="6218238" y="1914525"/>
          <p14:tracePt t="66396" x="6218238" y="1924050"/>
          <p14:tracePt t="66412" x="6218238" y="1933575"/>
          <p14:tracePt t="66663" x="6218238" y="1943100"/>
          <p14:tracePt t="66678" x="6208713" y="1951038"/>
          <p14:tracePt t="66702" x="6208713" y="1960563"/>
          <p14:tracePt t="66726" x="6208713" y="1970088"/>
          <p14:tracePt t="66744" x="6208713" y="1979613"/>
          <p14:tracePt t="66750" x="6199188" y="1987550"/>
          <p14:tracePt t="66766" x="6189663" y="1987550"/>
          <p14:tracePt t="66774" x="6189663" y="1997075"/>
          <p14:tracePt t="66782" x="6181725" y="1997075"/>
          <p14:tracePt t="66792" x="6181725" y="2006600"/>
          <p14:tracePt t="66809" x="6172200" y="2016125"/>
          <p14:tracePt t="66848" x="6162675" y="2024063"/>
          <p14:tracePt t="66872" x="6162675" y="2033588"/>
          <p14:tracePt t="66880" x="6153150" y="2033588"/>
          <p14:tracePt t="66896" x="6145213" y="2043113"/>
          <p14:tracePt t="66920" x="6135688" y="2043113"/>
          <p14:tracePt t="70070" x="6135688" y="2033588"/>
          <p14:tracePt t="70086" x="6135688" y="2024063"/>
          <p14:tracePt t="70102" x="6126163" y="2024063"/>
          <p14:tracePt t="70126" x="6126163" y="2016125"/>
          <p14:tracePt t="70693" x="6135688" y="2016125"/>
          <p14:tracePt t="70698" x="6145213" y="2016125"/>
          <p14:tracePt t="70706" x="6162675" y="2016125"/>
          <p14:tracePt t="70716" x="6181725" y="2016125"/>
          <p14:tracePt t="70732" x="6199188" y="2006600"/>
          <p14:tracePt t="70738" x="6208713" y="2006600"/>
          <p14:tracePt t="70909" x="6189663" y="2006600"/>
          <p14:tracePt t="70916" x="6162675" y="2006600"/>
          <p14:tracePt t="70924" x="6145213" y="1997075"/>
          <p14:tracePt t="70932" x="6116638" y="1997075"/>
          <p14:tracePt t="70942" x="6099175" y="1997075"/>
          <p14:tracePt t="70948" x="6089650" y="1997075"/>
          <p14:tracePt t="70956" x="6072188" y="1997075"/>
          <p14:tracePt t="70972" x="6062663" y="1997075"/>
          <p14:tracePt t="70980" x="6053138" y="1987550"/>
          <p14:tracePt t="70988" x="6043613" y="1987550"/>
          <p14:tracePt t="71159" x="6043613" y="1979613"/>
          <p14:tracePt t="71184" x="6053138" y="1979613"/>
          <p14:tracePt t="71190" x="6062663" y="1970088"/>
          <p14:tracePt t="71207" x="6080125" y="1970088"/>
          <p14:tracePt t="71215" x="6089650" y="1960563"/>
          <p14:tracePt t="71222" x="6099175" y="1960563"/>
          <p14:tracePt t="71230" x="6116638" y="1960563"/>
          <p14:tracePt t="71238" x="6135688" y="1951038"/>
          <p14:tracePt t="71246" x="6153150" y="1951038"/>
          <p14:tracePt t="71254" x="6172200" y="1951038"/>
          <p14:tracePt t="71262" x="6189663" y="1951038"/>
          <p14:tracePt t="71270" x="6199188" y="1951038"/>
          <p14:tracePt t="71280" x="6218238" y="1951038"/>
          <p14:tracePt t="71288" x="6254750" y="1951038"/>
          <p14:tracePt t="71296" x="6262688" y="1951038"/>
          <p14:tracePt t="71304" x="6281738" y="1951038"/>
          <p14:tracePt t="71312" x="6299200" y="1951038"/>
          <p14:tracePt t="71320" x="6335713" y="1951038"/>
          <p14:tracePt t="71328" x="6362700" y="1951038"/>
          <p14:tracePt t="71337" x="6391275" y="1951038"/>
          <p14:tracePt t="71344" x="6427788" y="1951038"/>
          <p14:tracePt t="71352" x="6464300" y="1951038"/>
          <p14:tracePt t="71360" x="6491288" y="1951038"/>
          <p14:tracePt t="71368" x="6545263" y="1951038"/>
          <p14:tracePt t="71376" x="6573838" y="1951038"/>
          <p14:tracePt t="71384" x="6600825" y="1951038"/>
          <p14:tracePt t="71393" x="6645275" y="1951038"/>
          <p14:tracePt t="71400" x="6681788" y="1951038"/>
          <p14:tracePt t="71410" x="6727825" y="1951038"/>
          <p14:tracePt t="71416" x="6764338" y="1951038"/>
          <p14:tracePt t="71430" x="6819900" y="1951038"/>
          <p14:tracePt t="71432" x="6864350" y="1951038"/>
          <p14:tracePt t="71446" x="6883400" y="1951038"/>
          <p14:tracePt t="71448" x="6919913" y="1951038"/>
          <p14:tracePt t="71456" x="6946900" y="1951038"/>
          <p14:tracePt t="71464" x="6992938" y="1951038"/>
          <p14:tracePt t="71472" x="7000875" y="1951038"/>
          <p14:tracePt t="71481" x="7010400" y="1951038"/>
          <p14:tracePt t="71488" x="7056438" y="1951038"/>
          <p14:tracePt t="71496" x="7083425" y="1951038"/>
          <p14:tracePt t="71504" x="7110413" y="1951038"/>
          <p14:tracePt t="71512" x="7129463" y="1951038"/>
          <p14:tracePt t="71520" x="7175500" y="1951038"/>
          <p14:tracePt t="71529" x="7202488" y="1951038"/>
          <p14:tracePt t="71537" x="7239000" y="1951038"/>
          <p14:tracePt t="71544" x="7275513" y="1951038"/>
          <p14:tracePt t="71554" x="7302500" y="1951038"/>
          <p14:tracePt t="71560" x="7329488" y="1951038"/>
          <p14:tracePt t="71570" x="7348538" y="1951038"/>
          <p14:tracePt t="71578" x="7375525" y="1951038"/>
          <p14:tracePt t="71586" x="7392988" y="1951038"/>
          <p14:tracePt t="71594" x="7412038" y="1951038"/>
          <p14:tracePt t="71602" x="7429500" y="1951038"/>
          <p14:tracePt t="71610" x="7439025" y="1951038"/>
          <p14:tracePt t="71618" x="7448550" y="1951038"/>
          <p14:tracePt t="71627" x="7458075" y="1951038"/>
          <p14:tracePt t="71666" x="7466013" y="1951038"/>
          <p14:tracePt t="71674" x="7475538" y="1951038"/>
          <p14:tracePt t="71690" x="7485063" y="1951038"/>
          <p14:tracePt t="71698" x="7502525" y="1943100"/>
          <p14:tracePt t="71714" x="7512050" y="1943100"/>
          <p14:tracePt t="71723" x="7531100" y="1933575"/>
          <p14:tracePt t="71738" x="7539038" y="1924050"/>
          <p14:tracePt t="71746" x="7548563" y="1924050"/>
          <p14:tracePt t="71754" x="7558088" y="1924050"/>
          <p14:tracePt t="71762" x="7567613" y="1924050"/>
          <p14:tracePt t="71770" x="7575550" y="1924050"/>
          <p14:tracePt t="71778" x="7585075" y="1924050"/>
          <p14:tracePt t="71794" x="7602538" y="1924050"/>
          <p14:tracePt t="71802" x="7621588" y="1924050"/>
          <p14:tracePt t="71810" x="7639050" y="1914525"/>
          <p14:tracePt t="71818" x="7648575" y="1914525"/>
          <p14:tracePt t="71827" x="7667625" y="1906588"/>
          <p14:tracePt t="71836" x="7685088" y="1897063"/>
          <p14:tracePt t="71844" x="7694613" y="1887538"/>
          <p14:tracePt t="71852" x="7704138" y="1878013"/>
          <p14:tracePt t="71860" x="7712075" y="1870075"/>
          <p14:tracePt t="71876" x="7721600" y="1860550"/>
          <p14:tracePt t="71884" x="7731125" y="1851025"/>
          <p14:tracePt t="71892" x="7740650" y="1841500"/>
          <p14:tracePt t="71901" x="7748588" y="1841500"/>
          <p14:tracePt t="71913" x="7758113" y="1833563"/>
          <p14:tracePt t="71917" x="7758113" y="1824038"/>
          <p14:tracePt t="71933" x="7767638" y="1797050"/>
          <p14:tracePt t="71946" x="7767638" y="1787525"/>
          <p14:tracePt t="71948" x="7767638" y="1768475"/>
          <p14:tracePt t="71964" x="7767638" y="1751013"/>
          <p14:tracePt t="71976" x="7767638" y="1731963"/>
          <p14:tracePt t="71984" x="7767638" y="1704975"/>
          <p14:tracePt t="71992" x="7767638" y="1687513"/>
          <p14:tracePt t="72001" x="7767638" y="1651000"/>
          <p14:tracePt t="72017" x="7758113" y="1624013"/>
          <p14:tracePt t="72031" x="7740650" y="1577975"/>
          <p14:tracePt t="72033" x="7731125" y="1558925"/>
          <p14:tracePt t="72047" x="7721600" y="1550988"/>
          <p14:tracePt t="72048" x="7712075" y="1541463"/>
          <p14:tracePt t="72057" x="7712075" y="1531938"/>
          <p14:tracePt t="72066" x="7704138" y="1522413"/>
          <p14:tracePt t="72081" x="7704138" y="1514475"/>
          <p14:tracePt t="72096" x="7694613" y="1504950"/>
          <p14:tracePt t="72104" x="7685088" y="1504950"/>
          <p14:tracePt t="72114" x="7675563" y="1495425"/>
          <p14:tracePt t="72127" x="7667625" y="1485900"/>
          <p14:tracePt t="72134" x="7658100" y="1485900"/>
          <p14:tracePt t="72143" x="7631113" y="1477963"/>
          <p14:tracePt t="72150" x="7612063" y="1477963"/>
          <p14:tracePt t="72160" x="7594600" y="1468438"/>
          <p14:tracePt t="72166" x="7567613" y="1458913"/>
          <p14:tracePt t="72177" x="7521575" y="1449388"/>
          <p14:tracePt t="72182" x="7512050" y="1449388"/>
          <p14:tracePt t="72192" x="7466013" y="1441450"/>
          <p14:tracePt t="72198" x="7421563" y="1441450"/>
          <p14:tracePt t="72206" x="7392988" y="1431925"/>
          <p14:tracePt t="72214" x="7366000" y="1431925"/>
          <p14:tracePt t="72222" x="7348538" y="1422400"/>
          <p14:tracePt t="72230" x="7329488" y="1422400"/>
          <p14:tracePt t="72239" x="7319963" y="1412875"/>
          <p14:tracePt t="72246" x="7312025" y="1412875"/>
          <p14:tracePt t="72255" x="7292975" y="1412875"/>
          <p14:tracePt t="72262" x="7292975" y="1404938"/>
          <p14:tracePt t="72270" x="7275513" y="1404938"/>
          <p14:tracePt t="72278" x="7256463" y="1404938"/>
          <p14:tracePt t="72286" x="7239000" y="1395413"/>
          <p14:tracePt t="72294" x="7219950" y="1395413"/>
          <p14:tracePt t="72302" x="7192963" y="1395413"/>
          <p14:tracePt t="72310" x="7175500" y="1395413"/>
          <p14:tracePt t="72318" x="7146925" y="1395413"/>
          <p14:tracePt t="72326" x="7110413" y="1395413"/>
          <p14:tracePt t="72334" x="7073900" y="1395413"/>
          <p14:tracePt t="72343" x="7046913" y="1395413"/>
          <p14:tracePt t="72350" x="6992938" y="1395413"/>
          <p14:tracePt t="72362" x="6910388" y="1385888"/>
          <p14:tracePt t="72367" x="6856413" y="1385888"/>
          <p14:tracePt t="72380" x="6819900" y="1385888"/>
          <p14:tracePt t="72382" x="6764338" y="1385888"/>
          <p14:tracePt t="72396" x="6718300" y="1385888"/>
          <p14:tracePt t="72398" x="6664325" y="1385888"/>
          <p14:tracePt t="72413" x="6627813" y="1385888"/>
          <p14:tracePt t="72414" x="6581775" y="1385888"/>
          <p14:tracePt t="72429" x="6564313" y="1385888"/>
          <p14:tracePt t="72432" x="6537325" y="1385888"/>
          <p14:tracePt t="72440" x="6508750" y="1385888"/>
          <p14:tracePt t="72448" x="6464300" y="1385888"/>
          <p14:tracePt t="72456" x="6445250" y="1385888"/>
          <p14:tracePt t="72464" x="6435725" y="1385888"/>
          <p14:tracePt t="72472" x="6399213" y="1385888"/>
          <p14:tracePt t="72480" x="6372225" y="1385888"/>
          <p14:tracePt t="72488" x="6345238" y="1385888"/>
          <p14:tracePt t="72496" x="6318250" y="1385888"/>
          <p14:tracePt t="72504" x="6272213" y="1385888"/>
          <p14:tracePt t="72512" x="6245225" y="1385888"/>
          <p14:tracePt t="72520" x="6226175" y="1385888"/>
          <p14:tracePt t="72528" x="6208713" y="1385888"/>
          <p14:tracePt t="72536" x="6181725" y="1385888"/>
          <p14:tracePt t="72544" x="6172200" y="1385888"/>
          <p14:tracePt t="72552" x="6153150" y="1385888"/>
          <p14:tracePt t="72561" x="6145213" y="1385888"/>
          <p14:tracePt t="72578" x="6126163" y="1385888"/>
          <p14:tracePt t="72584" x="6116638" y="1385888"/>
          <p14:tracePt t="72595" x="6108700" y="1385888"/>
          <p14:tracePt t="72600" x="6099175" y="1385888"/>
          <p14:tracePt t="72611" x="6089650" y="1385888"/>
          <p14:tracePt t="72616" x="6080125" y="1385888"/>
          <p14:tracePt t="72628" x="6072188" y="1385888"/>
          <p14:tracePt t="72632" x="6062663" y="1385888"/>
          <p14:tracePt t="72641" x="6053138" y="1385888"/>
          <p14:tracePt t="72648" x="6035675" y="1385888"/>
          <p14:tracePt t="72656" x="6026150" y="1385888"/>
          <p14:tracePt t="72664" x="6016625" y="1385888"/>
          <p14:tracePt t="72672" x="6007100" y="1385888"/>
          <p14:tracePt t="72682" x="5999163" y="1385888"/>
          <p14:tracePt t="72688" x="5989638" y="1385888"/>
          <p14:tracePt t="72698" x="5980113" y="1385888"/>
          <p14:tracePt t="72704" x="5972175" y="1385888"/>
          <p14:tracePt t="72714" x="5962650" y="1385888"/>
          <p14:tracePt t="72730" x="5953125" y="1385888"/>
          <p14:tracePt t="72738" x="5943600" y="1385888"/>
          <p14:tracePt t="72746" x="5935663" y="1385888"/>
          <p14:tracePt t="72754" x="5926138" y="1385888"/>
          <p14:tracePt t="72763" x="5916613" y="1385888"/>
          <p14:tracePt t="72771" x="5907088" y="1385888"/>
          <p14:tracePt t="72788" x="5899150" y="1385888"/>
          <p14:tracePt t="72794" x="5889625" y="1385888"/>
          <p14:tracePt t="72803" x="5880100" y="1395413"/>
          <p14:tracePt t="72819" x="5870575" y="1404938"/>
          <p14:tracePt t="72826" x="5862638" y="1412875"/>
          <p14:tracePt t="72835" x="5853113" y="1431925"/>
          <p14:tracePt t="72847" x="5853113" y="1441450"/>
          <p14:tracePt t="72860" x="5843588" y="1449388"/>
          <p14:tracePt t="72866" x="5843588" y="1458913"/>
          <p14:tracePt t="72876" x="5834063" y="1477963"/>
          <p14:tracePt t="72882" x="5834063" y="1495425"/>
          <p14:tracePt t="72890" x="5834063" y="1522413"/>
          <p14:tracePt t="72898" x="5826125" y="1541463"/>
          <p14:tracePt t="72906" x="5826125" y="1568450"/>
          <p14:tracePt t="72914" x="5826125" y="1587500"/>
          <p14:tracePt t="72922" x="5826125" y="1614488"/>
          <p14:tracePt t="72930" x="5826125" y="1631950"/>
          <p14:tracePt t="72938" x="5826125" y="1651000"/>
          <p14:tracePt t="72946" x="5826125" y="1660525"/>
          <p14:tracePt t="72954" x="5826125" y="1668463"/>
          <p14:tracePt t="72964" x="5826125" y="1697038"/>
          <p14:tracePt t="72972" x="5826125" y="1704975"/>
          <p14:tracePt t="72980" x="5826125" y="1714500"/>
          <p14:tracePt t="72988" x="5826125" y="1724025"/>
          <p14:tracePt t="72996" x="5826125" y="1741488"/>
          <p14:tracePt t="73004" x="5826125" y="1760538"/>
          <p14:tracePt t="73012" x="5826125" y="1768475"/>
          <p14:tracePt t="73020" x="5826125" y="1787525"/>
          <p14:tracePt t="73028" x="5826125" y="1797050"/>
          <p14:tracePt t="73036" x="5826125" y="1814513"/>
          <p14:tracePt t="73057" x="5826125" y="1824038"/>
          <p14:tracePt t="73064" x="5826125" y="1841500"/>
          <p14:tracePt t="73072" x="5826125" y="1851025"/>
          <p14:tracePt t="73081" x="5826125" y="1870075"/>
          <p14:tracePt t="73091" x="5826125" y="1878013"/>
          <p14:tracePt t="73098" x="5826125" y="1887538"/>
          <p14:tracePt t="73105" x="5826125" y="1897063"/>
          <p14:tracePt t="73114" x="5826125" y="1914525"/>
          <p14:tracePt t="73121" x="5834063" y="1933575"/>
          <p14:tracePt t="73131" x="5834063" y="1951038"/>
          <p14:tracePt t="73136" x="5834063" y="1960563"/>
          <p14:tracePt t="73144" x="5843588" y="1979613"/>
          <p14:tracePt t="73152" x="5843588" y="1987550"/>
          <p14:tracePt t="73176" x="5843588" y="1997075"/>
          <p14:tracePt t="73216" x="5843588" y="2006600"/>
          <p14:tracePt t="73359" x="5853113" y="2016125"/>
          <p14:tracePt t="73374" x="5862638" y="2016125"/>
          <p14:tracePt t="73390" x="5870575" y="2024063"/>
          <p14:tracePt t="73398" x="5880100" y="2024063"/>
          <p14:tracePt t="73414" x="5899150" y="2024063"/>
          <p14:tracePt t="73430" x="5916613" y="2024063"/>
          <p14:tracePt t="73438" x="5935663" y="2024063"/>
          <p14:tracePt t="73446" x="5980113" y="2024063"/>
          <p14:tracePt t="73454" x="6007100" y="2024063"/>
          <p14:tracePt t="73462" x="6035675" y="2033588"/>
          <p14:tracePt t="73470" x="6043613" y="2033588"/>
          <p14:tracePt t="73478" x="6072188" y="2033588"/>
          <p14:tracePt t="73486" x="6108700" y="2033588"/>
          <p14:tracePt t="73494" x="6153150" y="2033588"/>
          <p14:tracePt t="73502" x="6181725" y="2033588"/>
          <p14:tracePt t="73510" x="6226175" y="2033588"/>
          <p14:tracePt t="73520" x="6254750" y="2033588"/>
          <p14:tracePt t="73528" x="6281738" y="2033588"/>
          <p14:tracePt t="73536" x="6308725" y="2033588"/>
          <p14:tracePt t="73544" x="6354763" y="2033588"/>
          <p14:tracePt t="73552" x="6408738" y="2033588"/>
          <p14:tracePt t="73561" x="6435725" y="2033588"/>
          <p14:tracePt t="73568" x="6491288" y="2033588"/>
          <p14:tracePt t="73577" x="6518275" y="2033588"/>
          <p14:tracePt t="73584" x="6564313" y="2033588"/>
          <p14:tracePt t="73595" x="6600825" y="2033588"/>
          <p14:tracePt t="73600" x="6627813" y="2033588"/>
          <p14:tracePt t="73609" x="6673850" y="2033588"/>
          <p14:tracePt t="73616" x="6700838" y="2033588"/>
          <p14:tracePt t="73626" x="6737350" y="2033588"/>
          <p14:tracePt t="73632" x="6773863" y="2033588"/>
          <p14:tracePt t="73642" x="6827838" y="2033588"/>
          <p14:tracePt t="73648" x="6846888" y="2033588"/>
          <p14:tracePt t="73657" x="6873875" y="2033588"/>
          <p14:tracePt t="73664" x="6900863" y="2033588"/>
          <p14:tracePt t="73673" x="6919913" y="2033588"/>
          <p14:tracePt t="73681" x="6946900" y="2033588"/>
          <p14:tracePt t="73690" x="6964363" y="2033588"/>
          <p14:tracePt t="73696" x="6983413" y="2033588"/>
          <p14:tracePt t="73704" x="7010400" y="2033588"/>
          <p14:tracePt t="73712" x="7029450" y="2033588"/>
          <p14:tracePt t="73720" x="7046913" y="2033588"/>
          <p14:tracePt t="73728" x="7065963" y="2033588"/>
          <p14:tracePt t="73736" x="7083425" y="2033588"/>
          <p14:tracePt t="73744" x="7138988" y="2033588"/>
          <p14:tracePt t="73752" x="7156450" y="2033588"/>
          <p14:tracePt t="73760" x="7183438" y="2033588"/>
          <p14:tracePt t="73768" x="7212013" y="2033588"/>
          <p14:tracePt t="73776" x="7239000" y="2033588"/>
          <p14:tracePt t="73784" x="7265988" y="2033588"/>
          <p14:tracePt t="73792" x="7283450" y="2033588"/>
          <p14:tracePt t="73802" x="7319963" y="2033588"/>
          <p14:tracePt t="73810" x="7339013" y="2033588"/>
          <p14:tracePt t="73818" x="7366000" y="2033588"/>
          <p14:tracePt t="73826" x="7392988" y="2033588"/>
          <p14:tracePt t="73834" x="7412038" y="2033588"/>
          <p14:tracePt t="73844" x="7448550" y="2033588"/>
          <p14:tracePt t="73850" x="7466013" y="2033588"/>
          <p14:tracePt t="73859" x="7494588" y="2033588"/>
          <p14:tracePt t="73866" x="7531100" y="2033588"/>
          <p14:tracePt t="73875" x="7548563" y="2033588"/>
          <p14:tracePt t="73882" x="7567613" y="2033588"/>
          <p14:tracePt t="73890" x="7575550" y="2033588"/>
          <p14:tracePt t="73898" x="7585075" y="2033588"/>
          <p14:tracePt t="73906" x="7594600" y="2033588"/>
          <p14:tracePt t="73914" x="7602538" y="2033588"/>
          <p14:tracePt t="73922" x="7612063" y="2033588"/>
          <p14:tracePt t="73930" x="7621588" y="2033588"/>
          <p14:tracePt t="73939" x="7631113" y="2024063"/>
          <p14:tracePt t="105960" x="7631113" y="2016125"/>
          <p14:tracePt t="105976" x="7621588" y="2016125"/>
          <p14:tracePt t="105994" x="7612063" y="2016125"/>
          <p14:tracePt t="106002" x="7602538" y="2016125"/>
          <p14:tracePt t="106010" x="7585075" y="2016125"/>
          <p14:tracePt t="106018" x="7567613" y="2016125"/>
          <p14:tracePt t="106028" x="7558088" y="2016125"/>
          <p14:tracePt t="106034" x="7548563" y="2016125"/>
          <p14:tracePt t="106045" x="7539038" y="2016125"/>
          <p14:tracePt t="106050" x="7531100" y="2016125"/>
          <p14:tracePt t="106060" x="7512050" y="2016125"/>
          <p14:tracePt t="106066" x="7494588" y="1997075"/>
          <p14:tracePt t="106076" x="7485063" y="1997075"/>
          <p14:tracePt t="106082" x="7466013" y="1997075"/>
          <p14:tracePt t="106098" x="7439025" y="1997075"/>
          <p14:tracePt t="106106" x="7421563" y="1997075"/>
          <p14:tracePt t="106114" x="7375525" y="1997075"/>
          <p14:tracePt t="106122" x="7312025" y="1997075"/>
          <p14:tracePt t="106130" x="7275513" y="1997075"/>
          <p14:tracePt t="106138" x="7229475" y="1997075"/>
          <p14:tracePt t="106163" x="7073900" y="1997075"/>
          <p14:tracePt t="106170" x="7046913" y="1997075"/>
          <p14:tracePt t="106178" x="7019925" y="1997075"/>
          <p14:tracePt t="106186" x="6983413" y="1997075"/>
          <p14:tracePt t="106194" x="6956425" y="1997075"/>
          <p14:tracePt t="106202" x="6919913" y="1997075"/>
          <p14:tracePt t="106211" x="6873875" y="1997075"/>
          <p14:tracePt t="106218" x="6846888" y="1997075"/>
          <p14:tracePt t="106229" x="6819900" y="1987550"/>
          <p14:tracePt t="106234" x="6764338" y="1987550"/>
          <p14:tracePt t="106248" x="6718300" y="1979613"/>
          <p14:tracePt t="106250" x="6681788" y="1979613"/>
          <p14:tracePt t="106262" x="6637338" y="1970088"/>
          <p14:tracePt t="106266" x="6564313" y="1960563"/>
          <p14:tracePt t="106277" x="6500813" y="1960563"/>
          <p14:tracePt t="106284" x="6464300" y="1951038"/>
          <p14:tracePt t="106293" x="6435725" y="1951038"/>
          <p14:tracePt t="106300" x="6391275" y="1951038"/>
          <p14:tracePt t="106309" x="6362700" y="1951038"/>
          <p14:tracePt t="106316" x="6335713" y="1951038"/>
          <p14:tracePt t="106327" x="6318250" y="1951038"/>
          <p14:tracePt t="106332" x="6308725" y="1951038"/>
          <p14:tracePt t="106340" x="6291263" y="1951038"/>
          <p14:tracePt t="106348" x="6281738" y="1951038"/>
          <p14:tracePt t="106356" x="6272213" y="1943100"/>
          <p14:tracePt t="106364" x="6262688" y="1943100"/>
          <p14:tracePt t="106372" x="6226175" y="1943100"/>
          <p14:tracePt t="106380" x="6199188" y="1943100"/>
          <p14:tracePt t="106388" x="6172200" y="1943100"/>
          <p14:tracePt t="106396" x="6145213" y="1943100"/>
          <p14:tracePt t="106404" x="6108700" y="1943100"/>
          <p14:tracePt t="106412" x="6072188" y="1943100"/>
          <p14:tracePt t="106420" x="6026150" y="1943100"/>
          <p14:tracePt t="106428" x="5999163" y="1943100"/>
          <p14:tracePt t="106436" x="5972175" y="1943100"/>
          <p14:tracePt t="106444" x="5935663" y="1943100"/>
          <p14:tracePt t="106452" x="5889625" y="1943100"/>
          <p14:tracePt t="106459" x="5862638" y="1943100"/>
          <p14:tracePt t="106468" x="5834063" y="1943100"/>
          <p14:tracePt t="106476" x="5797550" y="1943100"/>
          <p14:tracePt t="106484" x="5770563" y="1943100"/>
          <p14:tracePt t="106493" x="5743575" y="1943100"/>
          <p14:tracePt t="106502" x="5716588" y="1943100"/>
          <p14:tracePt t="106513" x="5688013" y="1943100"/>
          <p14:tracePt t="106516" x="5653088" y="1933575"/>
          <p14:tracePt t="106530" x="5643563" y="1933575"/>
          <p14:tracePt t="106534" x="5643563" y="1924050"/>
          <p14:tracePt t="106547" x="5634038" y="1924050"/>
          <p14:tracePt t="106550" x="5624513" y="1924050"/>
          <p14:tracePt t="106563" x="5616575" y="1914525"/>
          <p14:tracePt t="106566" x="5607050" y="1897063"/>
          <p14:tracePt t="106580" x="5597525" y="1887538"/>
          <p14:tracePt t="106582" x="5588000" y="1878013"/>
          <p14:tracePt t="106591" x="5580063" y="1860550"/>
          <p14:tracePt t="106599" x="5570538" y="1841500"/>
          <p14:tracePt t="106606" x="5570538" y="1833563"/>
          <p14:tracePt t="106614" x="5561013" y="1824038"/>
          <p14:tracePt t="106622" x="5561013" y="1804988"/>
          <p14:tracePt t="106630" x="5561013" y="1787525"/>
          <p14:tracePt t="106638" x="5551488" y="1751013"/>
          <p14:tracePt t="106646" x="5551488" y="1724025"/>
          <p14:tracePt t="106654" x="5551488" y="1704975"/>
          <p14:tracePt t="106662" x="5551488" y="1677988"/>
          <p14:tracePt t="106670" x="5561013" y="1660525"/>
          <p14:tracePt t="106678" x="5580063" y="1631950"/>
          <p14:tracePt t="106686" x="5597525" y="1595438"/>
          <p14:tracePt t="106694" x="5616575" y="1568450"/>
          <p14:tracePt t="106702" x="5634038" y="1550988"/>
          <p14:tracePt t="106711" x="5653088" y="1514475"/>
          <p14:tracePt t="106718" x="5688013" y="1495425"/>
          <p14:tracePt t="106733" x="5707063" y="1468438"/>
          <p14:tracePt t="106736" x="5753100" y="1441450"/>
          <p14:tracePt t="106747" x="5770563" y="1422400"/>
          <p14:tracePt t="106750" x="5797550" y="1404938"/>
          <p14:tracePt t="106765" x="5834063" y="1395413"/>
          <p14:tracePt t="106766" x="5853113" y="1376363"/>
          <p14:tracePt t="106781" x="5880100" y="1368425"/>
          <p14:tracePt t="106782" x="5899150" y="1358900"/>
          <p14:tracePt t="106791" x="5926138" y="1349375"/>
          <p14:tracePt t="106800" x="5943600" y="1349375"/>
          <p14:tracePt t="106806" x="5962650" y="1331913"/>
          <p14:tracePt t="106816" x="5980113" y="1331913"/>
          <p14:tracePt t="106822" x="5989638" y="1322388"/>
          <p14:tracePt t="106832" x="5999163" y="1322388"/>
          <p14:tracePt t="106840" x="6007100" y="1312863"/>
          <p14:tracePt t="106848" x="6016625" y="1312863"/>
          <p14:tracePt t="106864" x="6035675" y="1312863"/>
          <p14:tracePt t="106872" x="6035675" y="1303338"/>
          <p14:tracePt t="106880" x="6053138" y="1303338"/>
          <p14:tracePt t="106888" x="6072188" y="1295400"/>
          <p14:tracePt t="106896" x="6108700" y="1295400"/>
          <p14:tracePt t="106904" x="6116638" y="1295400"/>
          <p14:tracePt t="106912" x="6162675" y="1285875"/>
          <p14:tracePt t="106920" x="6181725" y="1285875"/>
          <p14:tracePt t="106928" x="6208713" y="1285875"/>
          <p14:tracePt t="106936" x="6254750" y="1285875"/>
          <p14:tracePt t="106944" x="6281738" y="1285875"/>
          <p14:tracePt t="106952" x="6318250" y="1285875"/>
          <p14:tracePt t="106961" x="6372225" y="1285875"/>
          <p14:tracePt t="106968" x="6435725" y="1285875"/>
          <p14:tracePt t="106977" x="6491288" y="1285875"/>
          <p14:tracePt t="106984" x="6527800" y="1285875"/>
          <p14:tracePt t="106993" x="6581775" y="1285875"/>
          <p14:tracePt t="107000" x="6691313" y="1285875"/>
          <p14:tracePt t="107010" x="6764338" y="1285875"/>
          <p14:tracePt t="107016" x="6827838" y="1285875"/>
          <p14:tracePt t="107028" x="6900863" y="1285875"/>
          <p14:tracePt t="107032" x="6937375" y="1285875"/>
          <p14:tracePt t="107040" x="7029450" y="1295400"/>
          <p14:tracePt t="107048" x="7119938" y="1312863"/>
          <p14:tracePt t="107056" x="7212013" y="1322388"/>
          <p14:tracePt t="107066" x="7256463" y="1322388"/>
          <p14:tracePt t="107072" x="7385050" y="1349375"/>
          <p14:tracePt t="107083" x="7448550" y="1368425"/>
          <p14:tracePt t="107090" x="7485063" y="1376363"/>
          <p14:tracePt t="107098" x="7558088" y="1376363"/>
          <p14:tracePt t="107106" x="7639050" y="1404938"/>
          <p14:tracePt t="107116" x="7704138" y="1412875"/>
          <p14:tracePt t="107123" x="7777163" y="1412875"/>
          <p14:tracePt t="107131" x="7813675" y="1422400"/>
          <p14:tracePt t="107139" x="7858125" y="1422400"/>
          <p14:tracePt t="107149" x="7885113" y="1422400"/>
          <p14:tracePt t="107155" x="7931150" y="1422400"/>
          <p14:tracePt t="107165" x="7958138" y="1431925"/>
          <p14:tracePt t="107171" x="7986713" y="1431925"/>
          <p14:tracePt t="107181" x="8031163" y="1431925"/>
          <p14:tracePt t="107186" x="8059738" y="1431925"/>
          <p14:tracePt t="107196" x="8096250" y="1431925"/>
          <p14:tracePt t="107202" x="8132763" y="1441450"/>
          <p14:tracePt t="107212" x="8140700" y="1441450"/>
          <p14:tracePt t="107218" x="8196263" y="1441450"/>
          <p14:tracePt t="107229" x="8232775" y="1441450"/>
          <p14:tracePt t="107234" x="8250238" y="1449388"/>
          <p14:tracePt t="107247" x="8259763" y="1449388"/>
          <p14:tracePt t="107250" x="8269288" y="1449388"/>
          <p14:tracePt t="107262" x="8277225" y="1458913"/>
          <p14:tracePt t="107266" x="8296275" y="1468438"/>
          <p14:tracePt t="107279" x="8305800" y="1477963"/>
          <p14:tracePt t="107284" x="8313738" y="1495425"/>
          <p14:tracePt t="107290" x="8323263" y="1495425"/>
          <p14:tracePt t="107300" x="8323263" y="1514475"/>
          <p14:tracePt t="107306" x="8332788" y="1514475"/>
          <p14:tracePt t="107314" x="8332788" y="1522413"/>
          <p14:tracePt t="107322" x="8332788" y="1541463"/>
          <p14:tracePt t="107331" x="8342313" y="1568450"/>
          <p14:tracePt t="107338" x="8342313" y="1577975"/>
          <p14:tracePt t="107347" x="8342313" y="1595438"/>
          <p14:tracePt t="107356" x="8342313" y="1604963"/>
          <p14:tracePt t="107363" x="8342313" y="1624013"/>
          <p14:tracePt t="107372" x="8323263" y="1668463"/>
          <p14:tracePt t="107380" x="8305800" y="1687513"/>
          <p14:tracePt t="107388" x="8296275" y="1714500"/>
          <p14:tracePt t="107396" x="8277225" y="1741488"/>
          <p14:tracePt t="107404" x="8259763" y="1760538"/>
          <p14:tracePt t="107413" x="8240713" y="1787525"/>
          <p14:tracePt t="107420" x="8213725" y="1804988"/>
          <p14:tracePt t="107428" x="8204200" y="1824038"/>
          <p14:tracePt t="107437" x="8186738" y="1841500"/>
          <p14:tracePt t="107449" x="8177213" y="1851025"/>
          <p14:tracePt t="107452" x="8177213" y="1860550"/>
          <p14:tracePt t="107465" x="8159750" y="1870075"/>
          <p14:tracePt t="107468" x="8150225" y="1870075"/>
          <p14:tracePt t="107481" x="8140700" y="1878013"/>
          <p14:tracePt t="107486" x="8132763" y="1887538"/>
          <p14:tracePt t="107498" x="8123238" y="1887538"/>
          <p14:tracePt t="107502" x="8113713" y="1897063"/>
          <p14:tracePt t="107511" x="8104188" y="1906588"/>
          <p14:tracePt t="107516" x="8086725" y="1914525"/>
          <p14:tracePt t="107527" x="8059738" y="1924050"/>
          <p14:tracePt t="107532" x="8031163" y="1933575"/>
          <p14:tracePt t="107540" x="8004175" y="1933575"/>
          <p14:tracePt t="107548" x="7977188" y="1943100"/>
          <p14:tracePt t="107556" x="7931150" y="1951038"/>
          <p14:tracePt t="107564" x="7885113" y="1960563"/>
          <p14:tracePt t="107572" x="7858125" y="1960563"/>
          <p14:tracePt t="107580" x="7831138" y="1960563"/>
          <p14:tracePt t="107588" x="7813675" y="1970088"/>
          <p14:tracePt t="107596" x="7794625" y="1970088"/>
          <p14:tracePt t="107604" x="7777163" y="1970088"/>
          <p14:tracePt t="107612" x="7748588" y="1970088"/>
          <p14:tracePt t="107620" x="7731125" y="1970088"/>
          <p14:tracePt t="107630" x="7712075" y="1970088"/>
          <p14:tracePt t="107636" x="7694613" y="1970088"/>
          <p14:tracePt t="107647" x="7667625" y="1987550"/>
          <p14:tracePt t="107652" x="7639050" y="1987550"/>
          <p14:tracePt t="107662" x="7602538" y="1987550"/>
          <p14:tracePt t="107670" x="7567613" y="1987550"/>
          <p14:tracePt t="107679" x="7539038" y="1987550"/>
          <p14:tracePt t="107686" x="7494588" y="1997075"/>
          <p14:tracePt t="107694" x="7466013" y="1997075"/>
          <p14:tracePt t="107702" x="7439025" y="1997075"/>
          <p14:tracePt t="107710" x="7412038" y="1997075"/>
          <p14:tracePt t="107718" x="7375525" y="1997075"/>
          <p14:tracePt t="107726" x="7339013" y="1997075"/>
          <p14:tracePt t="107734" x="7319963" y="1997075"/>
          <p14:tracePt t="107743" x="7292975" y="1997075"/>
          <p14:tracePt t="107750" x="7275513" y="1997075"/>
          <p14:tracePt t="107760" x="7248525" y="1997075"/>
          <p14:tracePt t="107766" x="7212013" y="1997075"/>
          <p14:tracePt t="107777" x="7202488" y="1997075"/>
          <p14:tracePt t="107782" x="7183438" y="1997075"/>
          <p14:tracePt t="107790" x="7146925" y="1997075"/>
          <p14:tracePt t="107798" x="7129463" y="1997075"/>
          <p14:tracePt t="107806" x="7102475" y="1997075"/>
          <p14:tracePt t="107814" x="7073900" y="1997075"/>
          <p14:tracePt t="107822" x="7046913" y="1997075"/>
          <p14:tracePt t="107830" x="7029450" y="1997075"/>
          <p14:tracePt t="107838" x="7000875" y="1997075"/>
          <p14:tracePt t="107846" x="6973888" y="1997075"/>
          <p14:tracePt t="107854" x="6956425" y="1997075"/>
          <p14:tracePt t="107862" x="6919913" y="1997075"/>
          <p14:tracePt t="107870" x="6900863" y="1997075"/>
          <p14:tracePt t="107879" x="6873875" y="1997075"/>
          <p14:tracePt t="107886" x="6856413" y="1997075"/>
          <p14:tracePt t="107894" x="6837363" y="1997075"/>
          <p14:tracePt t="107902" x="6827838" y="1997075"/>
          <p14:tracePt t="107910" x="6810375" y="1997075"/>
          <p14:tracePt t="107920" x="6791325" y="1997075"/>
          <p14:tracePt t="107928" x="6783388" y="1997075"/>
          <p14:tracePt t="107936" x="6764338" y="1997075"/>
          <p14:tracePt t="107943" x="6746875" y="1997075"/>
          <p14:tracePt t="107952" x="6727825" y="1997075"/>
          <p14:tracePt t="107960" x="6710363" y="1987550"/>
          <p14:tracePt t="107968" x="6681788" y="1987550"/>
          <p14:tracePt t="107976" x="6664325" y="1987550"/>
          <p14:tracePt t="107984" x="6610350" y="1987550"/>
          <p14:tracePt t="107993" x="6581775" y="1987550"/>
          <p14:tracePt t="108000" x="6545263" y="1987550"/>
          <p14:tracePt t="108011" x="6537325" y="1987550"/>
          <p14:tracePt t="108018" x="6491288" y="1987550"/>
          <p14:tracePt t="108031" x="6464300" y="1987550"/>
          <p14:tracePt t="108035" x="6435725" y="1987550"/>
          <p14:tracePt t="108041" x="6399213" y="1987550"/>
          <p14:tracePt t="108050" x="6391275" y="1987550"/>
          <p14:tracePt t="108057" x="6372225" y="1987550"/>
          <p14:tracePt t="108066" x="6354763" y="1987550"/>
          <p14:tracePt t="108083" x="6318250" y="1987550"/>
          <p14:tracePt t="108088" x="6299200" y="1987550"/>
          <p14:tracePt t="108097" x="6281738" y="1979613"/>
          <p14:tracePt t="108104" x="6262688" y="1979613"/>
          <p14:tracePt t="108112" x="6245225" y="1979613"/>
          <p14:tracePt t="108120" x="6226175" y="1970088"/>
          <p14:tracePt t="108129" x="6218238" y="1970088"/>
          <p14:tracePt t="108136" x="6199188" y="1970088"/>
          <p14:tracePt t="108146" x="6172200" y="1960563"/>
          <p14:tracePt t="108152" x="6145213" y="1943100"/>
          <p14:tracePt t="108163" x="6126163" y="1933575"/>
          <p14:tracePt t="108168" x="6108700" y="1914525"/>
          <p14:tracePt t="108178" x="6089650" y="1906588"/>
          <p14:tracePt t="108186" x="6062663" y="1887538"/>
          <p14:tracePt t="108194" x="6043613" y="1870075"/>
          <p14:tracePt t="108202" x="6035675" y="1851025"/>
          <p14:tracePt t="108215" x="6026150" y="1833563"/>
          <p14:tracePt t="108220" x="6007100" y="1804988"/>
          <p14:tracePt t="108226" x="5989638" y="1778000"/>
          <p14:tracePt t="108234" x="5962650" y="1741488"/>
          <p14:tracePt t="108243" x="5953125" y="1704975"/>
          <p14:tracePt t="108250" x="5935663" y="1677988"/>
          <p14:tracePt t="108259" x="5926138" y="1651000"/>
          <p14:tracePt t="108266" x="5916613" y="1614488"/>
          <p14:tracePt t="108276" x="5899150" y="1587500"/>
          <p14:tracePt t="108282" x="5889625" y="1568450"/>
          <p14:tracePt t="108290" x="5880100" y="1550988"/>
          <p14:tracePt t="108298" x="5880100" y="1531938"/>
          <p14:tracePt t="108306" x="5870575" y="1514475"/>
          <p14:tracePt t="108314" x="5870575" y="1495425"/>
          <p14:tracePt t="108322" x="5870575" y="1485900"/>
          <p14:tracePt t="108330" x="5870575" y="1477963"/>
          <p14:tracePt t="108338" x="5870575" y="1458913"/>
          <p14:tracePt t="108354" x="5870575" y="1449388"/>
          <p14:tracePt t="108362" x="5870575" y="1441450"/>
          <p14:tracePt t="108370" x="5870575" y="1431925"/>
          <p14:tracePt t="108378" x="5870575" y="1422400"/>
          <p14:tracePt t="108386" x="5870575" y="1412875"/>
          <p14:tracePt t="108394" x="5870575" y="1404938"/>
          <p14:tracePt t="108411" x="5889625" y="1385888"/>
          <p14:tracePt t="108419" x="5907088" y="1376363"/>
          <p14:tracePt t="108426" x="5943600" y="1368425"/>
          <p14:tracePt t="108434" x="5972175" y="1349375"/>
          <p14:tracePt t="108443" x="5989638" y="1339850"/>
          <p14:tracePt t="108450" x="6026150" y="1331913"/>
          <p14:tracePt t="108459" x="6072188" y="1322388"/>
          <p14:tracePt t="108466" x="6135688" y="1312863"/>
          <p14:tracePt t="108476" x="6172200" y="1312863"/>
          <p14:tracePt t="108482" x="6245225" y="1303338"/>
          <p14:tracePt t="108493" x="6299200" y="1303338"/>
          <p14:tracePt t="108500" x="6354763" y="1303338"/>
          <p14:tracePt t="108510" x="6399213" y="1303338"/>
          <p14:tracePt t="108516" x="6454775" y="1303338"/>
          <p14:tracePt t="108527" x="6508750" y="1303338"/>
          <p14:tracePt t="108532" x="6564313" y="1303338"/>
          <p14:tracePt t="108540" x="6654800" y="1303338"/>
          <p14:tracePt t="108548" x="6700838" y="1303338"/>
          <p14:tracePt t="108556" x="6727825" y="1303338"/>
          <p14:tracePt t="108564" x="6754813" y="1303338"/>
          <p14:tracePt t="108572" x="6800850" y="1303338"/>
          <p14:tracePt t="108581" x="6827838" y="1303338"/>
          <p14:tracePt t="108588" x="6856413" y="1312863"/>
          <p14:tracePt t="108596" x="6883400" y="1312863"/>
          <p14:tracePt t="108604" x="6919913" y="1322388"/>
          <p14:tracePt t="108613" x="6946900" y="1331913"/>
          <p14:tracePt t="108620" x="7000875" y="1339850"/>
          <p14:tracePt t="108628" x="7046913" y="1349375"/>
          <p14:tracePt t="108636" x="7119938" y="1368425"/>
          <p14:tracePt t="108644" x="7165975" y="1376363"/>
          <p14:tracePt t="108652" x="7219950" y="1376363"/>
          <p14:tracePt t="108660" x="7265988" y="1385888"/>
          <p14:tracePt t="108668" x="7339013" y="1404938"/>
          <p14:tracePt t="108676" x="7392988" y="1404938"/>
          <p14:tracePt t="108684" x="7485063" y="1404938"/>
          <p14:tracePt t="108693" x="7531100" y="1412875"/>
          <p14:tracePt t="108700" x="7585075" y="1412875"/>
          <p14:tracePt t="108710" x="7658100" y="1412875"/>
          <p14:tracePt t="108716" x="7712075" y="1412875"/>
          <p14:tracePt t="108727" x="7758113" y="1412875"/>
          <p14:tracePt t="108732" x="7794625" y="1412875"/>
          <p14:tracePt t="108744" x="7831138" y="1422400"/>
          <p14:tracePt t="108748" x="7867650" y="1422400"/>
          <p14:tracePt t="108761" x="7885113" y="1431925"/>
          <p14:tracePt t="108766" x="7904163" y="1431925"/>
          <p14:tracePt t="108777" x="7931150" y="1441450"/>
          <p14:tracePt t="108782" x="7940675" y="1449388"/>
          <p14:tracePt t="108790" x="7958138" y="1458913"/>
          <p14:tracePt t="108798" x="7967663" y="1468438"/>
          <p14:tracePt t="108806" x="7977188" y="1468438"/>
          <p14:tracePt t="108814" x="7986713" y="1485900"/>
          <p14:tracePt t="108822" x="8004175" y="1504950"/>
          <p14:tracePt t="108830" x="8013700" y="1522413"/>
          <p14:tracePt t="108838" x="8031163" y="1550988"/>
          <p14:tracePt t="108846" x="8050213" y="1568450"/>
          <p14:tracePt t="108854" x="8059738" y="1595438"/>
          <p14:tracePt t="108862" x="8086725" y="1614488"/>
          <p14:tracePt t="108870" x="8104188" y="1651000"/>
          <p14:tracePt t="108878" x="8123238" y="1677988"/>
          <p14:tracePt t="108886" x="8132763" y="1697038"/>
          <p14:tracePt t="108895" x="8140700" y="1714500"/>
          <p14:tracePt t="108902" x="8159750" y="1741488"/>
          <p14:tracePt t="108910" x="8159750" y="1760538"/>
          <p14:tracePt t="108918" x="8169275" y="1768475"/>
          <p14:tracePt t="108926" x="8169275" y="1778000"/>
          <p14:tracePt t="108934" x="8169275" y="1787525"/>
          <p14:tracePt t="108943" x="8169275" y="1797050"/>
          <p14:tracePt t="108951" x="8169275" y="1804988"/>
          <p14:tracePt t="108967" x="8169275" y="1814513"/>
          <p14:tracePt t="108982" x="8169275" y="1824038"/>
          <p14:tracePt t="108990" x="8169275" y="1841500"/>
          <p14:tracePt t="109000" x="8159750" y="1851025"/>
          <p14:tracePt t="109006" x="8150225" y="1870075"/>
          <p14:tracePt t="109016" x="8140700" y="1887538"/>
          <p14:tracePt t="109022" x="8123238" y="1897063"/>
          <p14:tracePt t="109032" x="8113713" y="1914525"/>
          <p14:tracePt t="109040" x="8104188" y="1924050"/>
          <p14:tracePt t="109048" x="8096250" y="1943100"/>
          <p14:tracePt t="109056" x="8077200" y="1951038"/>
          <p14:tracePt t="109064" x="8067675" y="1960563"/>
          <p14:tracePt t="109077" x="8050213" y="1960563"/>
          <p14:tracePt t="109080" x="8031163" y="1960563"/>
          <p14:tracePt t="109088" x="8013700" y="1987550"/>
          <p14:tracePt t="109096" x="7977188" y="1997075"/>
          <p14:tracePt t="109105" x="7940675" y="2016125"/>
          <p14:tracePt t="109112" x="7894638" y="2024063"/>
          <p14:tracePt t="109120" x="7850188" y="2033588"/>
          <p14:tracePt t="109128" x="7831138" y="2043113"/>
          <p14:tracePt t="109136" x="7804150" y="2060575"/>
          <p14:tracePt t="109145" x="7767638" y="2060575"/>
          <p14:tracePt t="109152" x="7704138" y="2079625"/>
          <p14:tracePt t="109160" x="7685088" y="2079625"/>
          <p14:tracePt t="109168" x="7658100" y="2089150"/>
          <p14:tracePt t="109176" x="7639050" y="2089150"/>
          <p14:tracePt t="109184" x="7621588" y="2097088"/>
          <p14:tracePt t="109196" x="7602538" y="2097088"/>
          <p14:tracePt t="109200" x="7585075" y="2097088"/>
          <p14:tracePt t="109210" x="7558088" y="2106613"/>
          <p14:tracePt t="109216" x="7531100" y="2106613"/>
          <p14:tracePt t="109224" x="7485063" y="2106613"/>
          <p14:tracePt t="109232" x="7448550" y="2106613"/>
          <p14:tracePt t="109241" x="7366000" y="2106613"/>
          <p14:tracePt t="109249" x="7302500" y="2106613"/>
          <p14:tracePt t="109256" x="7229475" y="2106613"/>
          <p14:tracePt t="109265" x="7175500" y="2106613"/>
          <p14:tracePt t="109272" x="7138988" y="2106613"/>
          <p14:tracePt t="109280" x="7092950" y="2106613"/>
          <p14:tracePt t="109288" x="7056438" y="2106613"/>
          <p14:tracePt t="109296" x="7019925" y="2106613"/>
          <p14:tracePt t="109306" x="6992938" y="2106613"/>
          <p14:tracePt t="109312" x="6964363" y="2097088"/>
          <p14:tracePt t="109322" x="6937375" y="2097088"/>
          <p14:tracePt t="109330" x="6900863" y="2089150"/>
          <p14:tracePt t="109338" x="6864350" y="2089150"/>
          <p14:tracePt t="109346" x="6837363" y="2089150"/>
          <p14:tracePt t="109354" x="6773863" y="2079625"/>
          <p14:tracePt t="109362" x="6737350" y="2079625"/>
          <p14:tracePt t="109370" x="6681788" y="2079625"/>
          <p14:tracePt t="109378" x="6637338" y="2079625"/>
          <p14:tracePt t="109386" x="6573838" y="2060575"/>
          <p14:tracePt t="109394" x="6445250" y="2060575"/>
          <p14:tracePt t="109402" x="6372225" y="2060575"/>
          <p14:tracePt t="109411" x="6291263" y="2052638"/>
          <p14:tracePt t="109418" x="6199188" y="2052638"/>
          <p14:tracePt t="109432" x="6072188" y="2052638"/>
          <p14:tracePt t="109434" x="5962650" y="2043113"/>
          <p14:tracePt t="109449" x="5889625" y="2043113"/>
          <p14:tracePt t="109452" x="5816600" y="2043113"/>
          <p14:tracePt t="109466" x="5734050" y="2024063"/>
          <p14:tracePt t="109469" x="5661025" y="2024063"/>
          <p14:tracePt t="109476" x="5616575" y="2016125"/>
          <p14:tracePt t="109482" x="5588000" y="2016125"/>
          <p14:tracePt t="109490" x="5580063" y="2016125"/>
          <p14:tracePt t="109498" x="5570538" y="2006600"/>
          <p14:tracePt t="109886" x="5551488" y="2006600"/>
          <p14:tracePt t="109894" x="5507038" y="2006600"/>
          <p14:tracePt t="109902" x="5451475" y="2006600"/>
          <p14:tracePt t="109910" x="5414963" y="2006600"/>
          <p14:tracePt t="109982" x="5405438" y="2024063"/>
          <p14:tracePt t="109990" x="5405438" y="2106613"/>
          <p14:tracePt t="109998" x="5387975" y="2179638"/>
          <p14:tracePt t="110007" x="5351463" y="2262188"/>
          <p14:tracePt t="110209" x="5368925" y="2225675"/>
          <p14:tracePt t="110217" x="5378450" y="2097088"/>
          <p14:tracePt t="110224" x="5378450" y="2024063"/>
          <p14:tracePt t="110232" x="5334000" y="1960563"/>
          <p14:tracePt t="110240" x="5241925" y="1914525"/>
          <p14:tracePt t="110248" x="5195888" y="1933575"/>
          <p14:tracePt t="110256" x="5151438" y="1933575"/>
          <p14:tracePt t="110264" x="5122863" y="1943100"/>
          <p14:tracePt t="110272" x="5068888" y="1960563"/>
          <p14:tracePt t="110280" x="5032375" y="1970088"/>
          <p14:tracePt t="110288" x="4978400" y="1997075"/>
          <p14:tracePt t="110296" x="4913313" y="2024063"/>
          <p14:tracePt t="110304" x="4840288" y="2033588"/>
          <p14:tracePt t="110313" x="4740275" y="2060575"/>
          <p14:tracePt t="110320" x="4686300" y="2070100"/>
          <p14:tracePt t="110328" x="4567238" y="2106613"/>
          <p14:tracePt t="110336" x="4476750" y="2116138"/>
          <p14:tracePt t="110344" x="4267200" y="2160588"/>
          <p14:tracePt t="110352" x="4129088" y="2206625"/>
          <p14:tracePt t="110360" x="3875088" y="2262188"/>
          <p14:tracePt t="110368" x="3683000" y="2289175"/>
          <p14:tracePt t="110378" x="3373438" y="2343150"/>
          <p14:tracePt t="110384" x="3163888" y="2379663"/>
          <p14:tracePt t="110394" x="2981325" y="2398713"/>
          <p14:tracePt t="110400" x="2871788" y="2408238"/>
          <p14:tracePt t="110410" x="2662238" y="2444750"/>
          <p14:tracePt t="110418" x="2552700" y="2452688"/>
          <p14:tracePt t="110426" x="2498725" y="2452688"/>
          <p14:tracePt t="110432" x="2397125" y="2471738"/>
          <p14:tracePt t="110443" x="2270125" y="2481263"/>
          <p14:tracePt t="110450" x="2197100" y="2481263"/>
          <p14:tracePt t="110459" x="2087563" y="2498725"/>
          <p14:tracePt t="110466" x="1987550" y="2508250"/>
          <p14:tracePt t="110474" x="1931988" y="2508250"/>
          <p14:tracePt t="110482" x="1841500" y="2508250"/>
          <p14:tracePt t="110490" x="1695450" y="2525713"/>
          <p14:tracePt t="110498" x="1585913" y="2525713"/>
          <p14:tracePt t="110505" x="1458913" y="2525713"/>
          <p14:tracePt t="110514" x="1366838" y="2535238"/>
          <p14:tracePt t="110522" x="1139825" y="2535238"/>
          <p14:tracePt t="110530" x="1030288" y="2535238"/>
          <p14:tracePt t="110538" x="884238" y="2554288"/>
          <p14:tracePt t="110546" x="793750" y="2554288"/>
          <p14:tracePt t="110554" x="628650" y="2554288"/>
          <p14:tracePt t="110562" x="501650" y="2554288"/>
          <p14:tracePt t="110570" x="409575" y="2554288"/>
          <p14:tracePt t="110578" x="319088" y="2554288"/>
          <p14:tracePt t="110586" x="282575" y="2554288"/>
          <p14:tracePt t="110594" x="236538" y="2554288"/>
          <p14:tracePt t="110602" x="209550" y="2554288"/>
          <p14:tracePt t="110610" x="192088" y="2554288"/>
          <p14:tracePt t="110618" x="182563" y="2554288"/>
          <p14:tracePt t="110626" x="173038" y="2554288"/>
          <p14:tracePt t="110634" x="163513" y="2554288"/>
          <p14:tracePt t="110892" x="155575" y="2554288"/>
          <p14:tracePt t="110900" x="119063" y="2554288"/>
          <p14:tracePt t="110908" x="109538" y="2554288"/>
          <p14:tracePt t="110916" x="100013" y="2554288"/>
          <p14:tracePt t="110927" x="90488" y="2554288"/>
          <p14:tracePt t="110932" x="82550" y="2554288"/>
          <p14:tracePt t="111377" x="109538" y="2554288"/>
          <p14:tracePt t="111384" x="136525" y="2544763"/>
          <p14:tracePt t="111392" x="163513" y="2544763"/>
          <p14:tracePt t="111400" x="182563" y="2535238"/>
          <p14:tracePt t="111410" x="209550" y="2535238"/>
          <p14:tracePt t="111416" x="228600" y="2535238"/>
          <p14:tracePt t="111424" x="246063" y="2535238"/>
          <p14:tracePt t="111432" x="265113" y="2535238"/>
          <p14:tracePt t="111440" x="273050" y="2535238"/>
          <p14:tracePt t="111448" x="282575" y="2535238"/>
          <p14:tracePt t="111457" x="292100" y="2535238"/>
          <p14:tracePt t="111546" x="301625" y="2535238"/>
          <p14:tracePt t="111554" x="301625" y="2525713"/>
          <p14:tracePt t="111562" x="309563" y="2525713"/>
          <p14:tracePt t="111586" x="319088" y="2525713"/>
          <p14:tracePt t="111594" x="328613" y="2525713"/>
          <p14:tracePt t="111611" x="336550" y="2525713"/>
          <p14:tracePt t="111618" x="346075" y="2525713"/>
          <p14:tracePt t="111626" x="355600" y="2525713"/>
          <p14:tracePt t="111643" x="365125" y="2525713"/>
          <p14:tracePt t="111650" x="373063" y="2525713"/>
          <p14:tracePt t="111660" x="392113" y="2525713"/>
          <p14:tracePt t="111666" x="409575" y="2525713"/>
          <p14:tracePt t="111677" x="428625" y="2525713"/>
          <p14:tracePt t="111682" x="446088" y="2525713"/>
          <p14:tracePt t="111690" x="465138" y="2525713"/>
          <p14:tracePt t="111698" x="482600" y="2525713"/>
          <p14:tracePt t="111706" x="511175" y="2525713"/>
          <p14:tracePt t="111714" x="538163" y="2525713"/>
          <p14:tracePt t="111722" x="565150" y="2525713"/>
          <p14:tracePt t="111730" x="601663" y="2525713"/>
          <p14:tracePt t="111738" x="647700" y="2525713"/>
          <p14:tracePt t="111746" x="711200" y="2525713"/>
          <p14:tracePt t="111754" x="747713" y="2525713"/>
          <p14:tracePt t="111762" x="820738" y="2517775"/>
          <p14:tracePt t="111770" x="874713" y="2517775"/>
          <p14:tracePt t="111778" x="947738" y="2517775"/>
          <p14:tracePt t="111786" x="1076325" y="2498725"/>
          <p14:tracePt t="111796" x="1176338" y="2489200"/>
          <p14:tracePt t="111802" x="1249363" y="2489200"/>
          <p14:tracePt t="111812" x="1285875" y="2489200"/>
          <p14:tracePt t="111818" x="1349375" y="2471738"/>
          <p14:tracePt t="111828" x="1422400" y="2471738"/>
          <p14:tracePt t="111836" x="1458913" y="2471738"/>
          <p14:tracePt t="111844" x="1485900" y="2471738"/>
          <p14:tracePt t="111852" x="1504950" y="2471738"/>
          <p14:tracePt t="111860" x="1522413" y="2471738"/>
          <p14:tracePt t="111868" x="1541463" y="2471738"/>
          <p14:tracePt t="111884" x="1558925" y="2471738"/>
          <p14:tracePt t="111895" x="1576388" y="2471738"/>
          <p14:tracePt t="111900" x="1595438" y="2471738"/>
          <p14:tracePt t="111910" x="1612900" y="2471738"/>
          <p14:tracePt t="111916" x="1631950" y="2471738"/>
          <p14:tracePt t="111926" x="1649413" y="2471738"/>
          <p14:tracePt t="111932" x="1668463" y="2471738"/>
          <p14:tracePt t="111941" x="1695450" y="2471738"/>
          <p14:tracePt t="111948" x="1714500" y="2471738"/>
          <p14:tracePt t="111956" x="1768475" y="2471738"/>
          <p14:tracePt t="111964" x="1787525" y="2471738"/>
          <p14:tracePt t="111972" x="1824038" y="2471738"/>
          <p14:tracePt t="111980" x="1895475" y="2471738"/>
          <p14:tracePt t="111988" x="1987550" y="2471738"/>
          <p14:tracePt t="111999" x="2114550" y="2471738"/>
          <p14:tracePt t="112005" x="2224088" y="2471738"/>
          <p14:tracePt t="112016" x="2316163" y="2471738"/>
          <p14:tracePt t="112021" x="2333625" y="2489200"/>
          <p14:tracePt t="112032" x="2324100" y="2562225"/>
          <p14:tracePt t="112190" x="2333625" y="2498725"/>
          <p14:tracePt t="112198" x="2389188" y="2452688"/>
          <p14:tracePt t="112206" x="2416175" y="2425700"/>
          <p14:tracePt t="112214" x="2516188" y="2362200"/>
          <p14:tracePt t="112222" x="2543175" y="2343150"/>
          <p14:tracePt t="112230" x="2589213" y="2325688"/>
          <p14:tracePt t="112238" x="2652713" y="2306638"/>
          <p14:tracePt t="112246" x="2689225" y="2298700"/>
          <p14:tracePt t="112254" x="2716213" y="2298700"/>
          <p14:tracePt t="112270" x="2725738" y="2298700"/>
          <p14:tracePt t="112278" x="2744788" y="2289175"/>
          <p14:tracePt t="112385" x="2752725" y="2289175"/>
          <p14:tracePt t="112633" x="2762250" y="2298700"/>
          <p14:tracePt t="112640" x="2771775" y="2306638"/>
          <p14:tracePt t="112650" x="2771775" y="2316163"/>
          <p14:tracePt t="112658" x="2781300" y="2335213"/>
          <p14:tracePt t="112674" x="2798763" y="2343150"/>
          <p14:tracePt t="112682" x="2808288" y="2362200"/>
          <p14:tracePt t="112690" x="2825750" y="2362200"/>
          <p14:tracePt t="112698" x="2862263" y="2379663"/>
          <p14:tracePt t="112706" x="2881313" y="2389188"/>
          <p14:tracePt t="112714" x="2898775" y="2398713"/>
          <p14:tracePt t="112722" x="2917825" y="2408238"/>
          <p14:tracePt t="112730" x="2925763" y="2408238"/>
          <p14:tracePt t="112738" x="2935288" y="2416175"/>
          <p14:tracePt t="112746" x="2962275" y="2425700"/>
          <p14:tracePt t="112754" x="2981325" y="2435225"/>
          <p14:tracePt t="112762" x="2981325" y="2444750"/>
          <p14:tracePt t="112770" x="2998788" y="2452688"/>
          <p14:tracePt t="112778" x="3008313" y="2452688"/>
          <p14:tracePt t="112786" x="3017838" y="2452688"/>
          <p14:tracePt t="112795" x="3027363" y="2462213"/>
          <p14:tracePt t="112802" x="3035300" y="2462213"/>
          <p14:tracePt t="112818" x="3044825" y="2462213"/>
          <p14:tracePt t="112834" x="3054350" y="2471738"/>
          <p14:tracePt t="112843" x="3063875" y="2471738"/>
          <p14:tracePt t="112860" x="3071813" y="2471738"/>
          <p14:tracePt t="112866" x="3081338" y="2471738"/>
          <p14:tracePt t="112877" x="3100388" y="2481263"/>
          <p14:tracePt t="112882" x="3108325" y="2481263"/>
          <p14:tracePt t="112890" x="3117850" y="2481263"/>
          <p14:tracePt t="112898" x="3136900" y="2481263"/>
          <p14:tracePt t="112906" x="3171825" y="2489200"/>
          <p14:tracePt t="112916" x="3190875" y="2489200"/>
          <p14:tracePt t="112922" x="3200400" y="2489200"/>
          <p14:tracePt t="112932" x="3236913" y="2498725"/>
          <p14:tracePt t="112938" x="3254375" y="2498725"/>
          <p14:tracePt t="112948" x="3273425" y="2498725"/>
          <p14:tracePt t="112964" x="3290888" y="2498725"/>
          <p14:tracePt t="112973" x="3300413" y="2498725"/>
          <p14:tracePt t="112992" x="3309938" y="2508250"/>
          <p14:tracePt t="113016" x="3317875" y="2508250"/>
          <p14:tracePt t="113212" x="3327400" y="2508250"/>
          <p14:tracePt t="113866" x="3336925" y="2508250"/>
          <p14:tracePt t="113874" x="3346450" y="2508250"/>
          <p14:tracePt t="113882" x="3354388" y="2508250"/>
          <p14:tracePt t="113890" x="3373438" y="2508250"/>
          <p14:tracePt t="113898" x="3382963" y="2508250"/>
          <p14:tracePt t="113906" x="3390900" y="2508250"/>
          <p14:tracePt t="113914" x="3400425" y="2508250"/>
          <p14:tracePt t="113922" x="3409950" y="2508250"/>
          <p14:tracePt t="113930" x="3427413" y="2508250"/>
          <p14:tracePt t="113938" x="3446463" y="2508250"/>
          <p14:tracePt t="113946" x="3455988" y="2508250"/>
          <p14:tracePt t="113954" x="3482975" y="2508250"/>
          <p14:tracePt t="113962" x="3500438" y="2508250"/>
          <p14:tracePt t="113970" x="3527425" y="2498725"/>
          <p14:tracePt t="113978" x="3556000" y="2498725"/>
          <p14:tracePt t="113986" x="3592513" y="2498725"/>
          <p14:tracePt t="113994" x="3600450" y="2498725"/>
          <p14:tracePt t="114002" x="3629025" y="2489200"/>
          <p14:tracePt t="114116" x="3619500" y="2489200"/>
          <p14:tracePt t="114124" x="3609975" y="2489200"/>
          <p14:tracePt t="114132" x="3592513" y="2489200"/>
          <p14:tracePt t="114140" x="3582988" y="2489200"/>
          <p14:tracePt t="114148" x="3546475" y="2489200"/>
          <p14:tracePt t="114156" x="3519488" y="2489200"/>
          <p14:tracePt t="114164" x="3490913" y="2489200"/>
          <p14:tracePt t="114172" x="3463925" y="2489200"/>
          <p14:tracePt t="114180" x="3436938" y="2489200"/>
          <p14:tracePt t="114190" x="3400425" y="2489200"/>
          <p14:tracePt t="114196" x="3382963" y="2489200"/>
          <p14:tracePt t="114204" x="3363913" y="2481263"/>
          <p14:tracePt t="114345" x="3373438" y="2481263"/>
          <p14:tracePt t="114350" x="3382963" y="2481263"/>
          <p14:tracePt t="114358" x="3400425" y="2481263"/>
          <p14:tracePt t="114366" x="3409950" y="2481263"/>
          <p14:tracePt t="114377" x="3436938" y="2481263"/>
          <p14:tracePt t="114382" x="3473450" y="2481263"/>
          <p14:tracePt t="114390" x="3556000" y="2481263"/>
          <p14:tracePt t="114398" x="3609975" y="2481263"/>
          <p14:tracePt t="114406" x="3692525" y="2481263"/>
          <p14:tracePt t="114414" x="3783013" y="2481263"/>
          <p14:tracePt t="114422" x="3911600" y="2498725"/>
          <p14:tracePt t="114430" x="4021138" y="2517775"/>
          <p14:tracePt t="114438" x="4111625" y="2517775"/>
          <p14:tracePt t="114446" x="4257675" y="2517775"/>
          <p14:tracePt t="114454" x="4348163" y="2517775"/>
          <p14:tracePt t="114462" x="4494213" y="2517775"/>
          <p14:tracePt t="114470" x="4586288" y="2517775"/>
          <p14:tracePt t="114478" x="4649788" y="2517775"/>
          <p14:tracePt t="114486" x="4676775" y="2517775"/>
          <p14:tracePt t="114494" x="4695825" y="2517775"/>
          <p14:tracePt t="114502" x="4703763" y="2517775"/>
          <p14:tracePt t="115744" x="4695825" y="2517775"/>
          <p14:tracePt t="115768" x="4686300" y="2517775"/>
          <p14:tracePt t="115800" x="4676775" y="2517775"/>
          <p14:tracePt t="115840" x="4667250" y="2517775"/>
          <p14:tracePt t="115864" x="4659313" y="2525713"/>
          <p14:tracePt t="115872" x="4649788" y="2525713"/>
          <p14:tracePt t="115880" x="4630738" y="2525713"/>
          <p14:tracePt t="115888" x="4613275" y="2535238"/>
          <p14:tracePt t="115896" x="4594225" y="2535238"/>
          <p14:tracePt t="115904" x="4586288" y="2535238"/>
          <p14:tracePt t="115912" x="4567238" y="2544763"/>
          <p14:tracePt t="115920" x="4549775" y="2544763"/>
          <p14:tracePt t="115928" x="4530725" y="2554288"/>
          <p14:tracePt t="115936" x="4513263" y="2554288"/>
          <p14:tracePt t="115949" x="4503738" y="2554288"/>
          <p14:tracePt t="115953" x="4494213" y="2554288"/>
          <p14:tracePt t="115966" x="4476750" y="2554288"/>
          <p14:tracePt t="115969" x="4457700" y="2554288"/>
          <p14:tracePt t="115981" x="4430713" y="2562225"/>
          <p14:tracePt t="115984" x="4421188" y="2562225"/>
          <p14:tracePt t="115998" x="4394200" y="2562225"/>
          <p14:tracePt t="116017" x="4367213" y="2562225"/>
          <p14:tracePt t="116019" x="4348163" y="2562225"/>
          <p14:tracePt t="116029" x="4330700" y="2562225"/>
          <p14:tracePt t="116034" x="4311650" y="2562225"/>
          <p14:tracePt t="116048" x="4294188" y="2562225"/>
          <p14:tracePt t="116050" x="4284663" y="2562225"/>
          <p14:tracePt t="116063" x="4267200" y="2562225"/>
          <p14:tracePt t="116066" x="4248150" y="2562225"/>
          <p14:tracePt t="116074" x="4238625" y="2562225"/>
          <p14:tracePt t="116099" x="4165600" y="2562225"/>
          <p14:tracePt t="116106" x="4148138" y="2554288"/>
          <p14:tracePt t="116114" x="4121150" y="2554288"/>
          <p14:tracePt t="116122" x="4094163" y="2554288"/>
          <p14:tracePt t="116132" x="4065588" y="2544763"/>
          <p14:tracePt t="116138" x="4029075" y="2544763"/>
          <p14:tracePt t="116148" x="3975100" y="2535238"/>
          <p14:tracePt t="116160" x="3948113" y="2535238"/>
          <p14:tracePt t="116166" x="3929063" y="2535238"/>
          <p14:tracePt t="116174" x="3902075" y="2535238"/>
          <p14:tracePt t="116183" x="3892550" y="2525713"/>
          <p14:tracePt t="116191" x="3875088" y="2525713"/>
          <p14:tracePt t="116199" x="3865563" y="2525713"/>
          <p14:tracePt t="116218" x="3865563" y="2517775"/>
          <p14:tracePt t="116223" x="3856038" y="2517775"/>
          <p14:tracePt t="116261" x="3846513" y="2517775"/>
          <p14:tracePt t="116275" x="3838575" y="2517775"/>
          <p14:tracePt t="116285" x="3829050" y="2517775"/>
          <p14:tracePt t="116293" x="3819525" y="2517775"/>
          <p14:tracePt t="116301" x="3810000" y="2517775"/>
          <p14:tracePt t="116317" x="3802063" y="2517775"/>
          <p14:tracePt t="116334" x="3783013" y="2517775"/>
          <p14:tracePt t="116348" x="3775075" y="2517775"/>
          <p14:tracePt t="116364" x="3765550" y="2517775"/>
          <p14:tracePt t="116372" x="3756025" y="2517775"/>
          <p14:tracePt t="116397" x="3746500" y="2517775"/>
          <p14:tracePt t="116404" x="3738563" y="2517775"/>
          <p14:tracePt t="116420" x="3729038" y="2517775"/>
          <p14:tracePt t="116436" x="3719513" y="2517775"/>
          <p14:tracePt t="116444" x="3709988" y="2517775"/>
          <p14:tracePt t="116452" x="3702050" y="2517775"/>
          <p14:tracePt t="116492" x="3692525" y="2517775"/>
          <p14:tracePt t="116526" x="3683000" y="2517775"/>
          <p14:tracePt t="116534" x="3673475" y="2517775"/>
          <p14:tracePt t="116542" x="3665538" y="2517775"/>
          <p14:tracePt t="116556" x="3656013" y="2517775"/>
          <p14:tracePt t="116566" x="3646488" y="2517775"/>
          <p14:tracePt t="116574" x="3646488" y="2508250"/>
          <p14:tracePt t="116622" x="3636963" y="2508250"/>
          <p14:tracePt t="116630" x="3629025" y="2508250"/>
          <p14:tracePt t="116646" x="3619500" y="2508250"/>
          <p14:tracePt t="116654" x="3609975" y="2508250"/>
          <p14:tracePt t="116662" x="3600450" y="2508250"/>
          <p14:tracePt t="116678" x="3592513" y="2508250"/>
          <p14:tracePt t="116726" x="3582988" y="2508250"/>
          <p14:tracePt t="116750" x="3573463" y="2508250"/>
          <p14:tracePt t="116758" x="3563938" y="2508250"/>
          <p14:tracePt t="116782" x="3556000" y="2508250"/>
          <p14:tracePt t="119459" x="3563938" y="2508250"/>
          <p14:tracePt t="119474" x="3582988" y="2498725"/>
          <p14:tracePt t="119482" x="3600450" y="2498725"/>
          <p14:tracePt t="119490" x="3619500" y="2489200"/>
          <p14:tracePt t="119498" x="3636963" y="2489200"/>
          <p14:tracePt t="119506" x="3656013" y="2489200"/>
          <p14:tracePt t="119514" x="3673475" y="2481263"/>
          <p14:tracePt t="119522" x="3702050" y="2481263"/>
          <p14:tracePt t="119530" x="3719513" y="2481263"/>
          <p14:tracePt t="119538" x="3738563" y="2471738"/>
          <p14:tracePt t="119546" x="3746500" y="2471738"/>
          <p14:tracePt t="119554" x="3775075" y="2471738"/>
          <p14:tracePt t="119562" x="3802063" y="2471738"/>
          <p14:tracePt t="119570" x="3810000" y="2471738"/>
          <p14:tracePt t="119578" x="3838575" y="2471738"/>
          <p14:tracePt t="119594" x="3856038" y="2471738"/>
          <p14:tracePt t="119602" x="3865563" y="2471738"/>
          <p14:tracePt t="119611" x="3875088" y="2471738"/>
          <p14:tracePt t="119620" x="3883025" y="2471738"/>
          <p14:tracePt t="119644" x="3892550" y="2471738"/>
          <p14:tracePt t="119684" x="3902075" y="2471738"/>
          <p14:tracePt t="119692" x="3911600" y="2471738"/>
          <p14:tracePt t="119708" x="3919538" y="2471738"/>
          <p14:tracePt t="119716" x="3929063" y="2471738"/>
          <p14:tracePt t="119724" x="3948113" y="2471738"/>
          <p14:tracePt t="119740" x="3956050" y="2471738"/>
          <p14:tracePt t="119796" x="3965575" y="2471738"/>
          <p14:tracePt t="119804" x="3975100" y="2471738"/>
          <p14:tracePt t="119820" x="3984625" y="2471738"/>
          <p14:tracePt t="119828" x="3992563" y="2471738"/>
          <p14:tracePt t="119844" x="4002088" y="2471738"/>
          <p14:tracePt t="119926" x="4011613" y="2471738"/>
          <p14:tracePt t="119942" x="4021138" y="2471738"/>
          <p14:tracePt t="120773" x="4029075" y="2471738"/>
          <p14:tracePt t="120804" x="4038600" y="2471738"/>
          <p14:tracePt t="120820" x="4057650" y="2471738"/>
          <p14:tracePt t="120828" x="4065588" y="2471738"/>
          <p14:tracePt t="120844" x="4075113" y="2471738"/>
          <p14:tracePt t="120852" x="4084638" y="2471738"/>
          <p14:tracePt t="120860" x="4094163" y="2471738"/>
          <p14:tracePt t="120868" x="4102100" y="2471738"/>
          <p14:tracePt t="120877" x="4121150" y="2471738"/>
          <p14:tracePt t="120884" x="4129088" y="2471738"/>
          <p14:tracePt t="120895" x="4138613" y="2471738"/>
          <p14:tracePt t="120902" x="4157663" y="2471738"/>
          <p14:tracePt t="120910" x="4175125" y="2471738"/>
          <p14:tracePt t="120916" x="4202113" y="2471738"/>
          <p14:tracePt t="120924" x="4238625" y="2471738"/>
          <p14:tracePt t="120932" x="4267200" y="2471738"/>
          <p14:tracePt t="120940" x="4294188" y="2471738"/>
          <p14:tracePt t="120948" x="4321175" y="2471738"/>
          <p14:tracePt t="120956" x="4376738" y="2471738"/>
          <p14:tracePt t="120964" x="4448175" y="2471738"/>
          <p14:tracePt t="120972" x="4530725" y="2471738"/>
          <p14:tracePt t="120980" x="4586288" y="2471738"/>
          <p14:tracePt t="120988" x="4640263" y="2471738"/>
          <p14:tracePt t="120996" x="4749800" y="2471738"/>
          <p14:tracePt t="121006" x="4803775" y="2471738"/>
          <p14:tracePt t="121012" x="4859338" y="2471738"/>
          <p14:tracePt t="121023" x="4905375" y="2471738"/>
          <p14:tracePt t="121031" x="4941888" y="2471738"/>
          <p14:tracePt t="121038" x="4986338" y="2471738"/>
          <p14:tracePt t="121046" x="5014913" y="2471738"/>
          <p14:tracePt t="121054" x="5032375" y="2471738"/>
          <p14:tracePt t="121062" x="5041900" y="2471738"/>
          <p14:tracePt t="121078" x="5049838" y="2471738"/>
          <p14:tracePt t="121118" x="5049838" y="2462213"/>
          <p14:tracePt t="121126" x="5049838" y="2452688"/>
          <p14:tracePt t="121134" x="5059363" y="2435225"/>
          <p14:tracePt t="121146" x="5059363" y="2425700"/>
          <p14:tracePt t="121150" x="5059363" y="2408238"/>
          <p14:tracePt t="121160" x="5059363" y="2389188"/>
          <p14:tracePt t="121166" x="5049838" y="2362200"/>
          <p14:tracePt t="121174" x="5022850" y="2335213"/>
          <p14:tracePt t="121182" x="4986338" y="2279650"/>
          <p14:tracePt t="121190" x="4949825" y="2252663"/>
          <p14:tracePt t="121198" x="4886325" y="2216150"/>
          <p14:tracePt t="121206" x="4832350" y="2189163"/>
          <p14:tracePt t="121214" x="4786313" y="2170113"/>
          <p14:tracePt t="121222" x="4703763" y="2143125"/>
          <p14:tracePt t="121230" x="4622800" y="2116138"/>
          <p14:tracePt t="121240" x="4530725" y="2089150"/>
          <p14:tracePt t="121246" x="4403725" y="2060575"/>
          <p14:tracePt t="121255" x="4321175" y="2043113"/>
          <p14:tracePt t="121262" x="4194175" y="2033588"/>
          <p14:tracePt t="121271" x="4157663" y="2033588"/>
          <p14:tracePt t="121278" x="4102100" y="2033588"/>
          <p14:tracePt t="121286" x="4057650" y="2016125"/>
          <p14:tracePt t="121296" x="4011613" y="2016125"/>
          <p14:tracePt t="121302" x="3992563" y="2016125"/>
          <p14:tracePt t="121320" x="3984625" y="2016125"/>
          <p14:tracePt t="121352" x="3975100" y="2016125"/>
          <p14:tracePt t="121368" x="3965575" y="2033588"/>
          <p14:tracePt t="121380" x="3956050" y="2052638"/>
          <p14:tracePt t="121388" x="3948113" y="2089150"/>
          <p14:tracePt t="121396" x="3948113" y="2097088"/>
          <p14:tracePt t="121404" x="3938588" y="2106613"/>
          <p14:tracePt t="121412" x="3938588" y="2125663"/>
          <p14:tracePt t="121420" x="3938588" y="2133600"/>
          <p14:tracePt t="121428" x="3938588" y="2143125"/>
          <p14:tracePt t="121436" x="3938588" y="2160588"/>
          <p14:tracePt t="121444" x="3938588" y="2170113"/>
          <p14:tracePt t="121452" x="3956050" y="2179638"/>
          <p14:tracePt t="121461" x="3975100" y="2189163"/>
          <p14:tracePt t="121468" x="4011613" y="2206625"/>
          <p14:tracePt t="121478" x="4057650" y="2216150"/>
          <p14:tracePt t="121484" x="4148138" y="2225675"/>
          <p14:tracePt t="121495" x="4230688" y="2225675"/>
          <p14:tracePt t="121500" x="4403725" y="2225675"/>
          <p14:tracePt t="121512" x="4530725" y="2225675"/>
          <p14:tracePt t="121516" x="4576763" y="2225675"/>
          <p14:tracePt t="121524" x="4622800" y="2270125"/>
          <p14:tracePt t="121532" x="4622800" y="2379663"/>
          <p14:tracePt t="121675" x="4622800" y="2371725"/>
          <p14:tracePt t="121683" x="4622800" y="2316163"/>
          <p14:tracePt t="121695" x="4622800" y="2243138"/>
          <p14:tracePt t="121703" x="4622800" y="2189163"/>
          <p14:tracePt t="121706" x="4630738" y="2143125"/>
          <p14:tracePt t="121714" x="4640263" y="2116138"/>
          <p14:tracePt t="121722" x="4649788" y="2106613"/>
          <p14:tracePt t="121730" x="4667250" y="2097088"/>
          <p14:tracePt t="121738" x="4676775" y="2079625"/>
          <p14:tracePt t="121746" x="4686300" y="2079625"/>
          <p14:tracePt t="121754" x="4695825" y="2070100"/>
          <p14:tracePt t="121778" x="4703763" y="2070100"/>
          <p14:tracePt t="121804" x="4713288" y="2070100"/>
          <p14:tracePt t="121828" x="4722813" y="2070100"/>
          <p14:tracePt t="121859" x="4730750" y="2070100"/>
          <p14:tracePt t="121869" x="4740275" y="2070100"/>
          <p14:tracePt t="121884" x="4749800" y="2070100"/>
          <p14:tracePt t="121997" x="4749800" y="2060575"/>
          <p14:tracePt t="122207" x="4740275" y="2060575"/>
          <p14:tracePt t="122247" x="4722813" y="2060575"/>
          <p14:tracePt t="122254" x="4703763" y="2060575"/>
          <p14:tracePt t="122262" x="4676775" y="2060575"/>
          <p14:tracePt t="122270" x="4659313" y="2060575"/>
          <p14:tracePt t="122278" x="4630738" y="2060575"/>
          <p14:tracePt t="122286" x="4613275" y="2060575"/>
          <p14:tracePt t="122294" x="4594225" y="2060575"/>
          <p14:tracePt t="122303" x="4576763" y="2060575"/>
          <p14:tracePt t="122310" x="4567238" y="2060575"/>
          <p14:tracePt t="122318" x="4557713" y="2060575"/>
          <p14:tracePt t="122458" x="4549775" y="2060575"/>
          <p14:tracePt t="122464" x="4540250" y="2060575"/>
          <p14:tracePt t="122473" x="4530725" y="2052638"/>
          <p14:tracePt t="122480" x="4513263" y="2052638"/>
          <p14:tracePt t="122488" x="4503738" y="2043113"/>
          <p14:tracePt t="122496" x="4484688" y="2043113"/>
          <p14:tracePt t="122504" x="4476750" y="2043113"/>
          <p14:tracePt t="122512" x="4448175" y="2033588"/>
          <p14:tracePt t="122520" x="4421188" y="2033588"/>
          <p14:tracePt t="122528" x="4394200" y="2033588"/>
          <p14:tracePt t="122536" x="4367213" y="2024063"/>
          <p14:tracePt t="122545" x="4311650" y="2024063"/>
          <p14:tracePt t="122552" x="4267200" y="2024063"/>
          <p14:tracePt t="122562" x="4211638" y="2016125"/>
          <p14:tracePt t="122568" x="4157663" y="2016125"/>
          <p14:tracePt t="122576" x="4084638" y="2016125"/>
          <p14:tracePt t="122584" x="4038600" y="2006600"/>
          <p14:tracePt t="122593" x="3965575" y="2006600"/>
          <p14:tracePt t="122600" x="3875088" y="2006600"/>
          <p14:tracePt t="122611" x="3802063" y="2006600"/>
          <p14:tracePt t="122616" x="3756025" y="2006600"/>
          <p14:tracePt t="122625" x="3729038" y="1987550"/>
          <p14:tracePt t="122632" x="3692525" y="1987550"/>
          <p14:tracePt t="122641" x="3673475" y="1987550"/>
          <p14:tracePt t="122648" x="3636963" y="1987550"/>
          <p14:tracePt t="122666" x="3609975" y="1987550"/>
          <p14:tracePt t="122672" x="3600450" y="1987550"/>
          <p14:tracePt t="122682" x="3582988" y="1987550"/>
          <p14:tracePt t="122688" x="3563938" y="1987550"/>
          <p14:tracePt t="122698" x="3546475" y="1987550"/>
          <p14:tracePt t="122706" x="3536950" y="1987550"/>
          <p14:tracePt t="122714" x="3527425" y="1987550"/>
          <p14:tracePt t="122746" x="3519488" y="1987550"/>
          <p14:tracePt t="122762" x="3509963" y="1987550"/>
          <p14:tracePt t="122770" x="3500438" y="1987550"/>
          <p14:tracePt t="122778" x="3490913" y="1987550"/>
          <p14:tracePt t="122786" x="3473450" y="2006600"/>
          <p14:tracePt t="122794" x="3455988" y="2016125"/>
          <p14:tracePt t="122803" x="3436938" y="2024063"/>
          <p14:tracePt t="122814" x="3427413" y="2043113"/>
          <p14:tracePt t="122823" x="3409950" y="2052638"/>
          <p14:tracePt t="122833" x="3400425" y="2070100"/>
          <p14:tracePt t="122839" x="3382963" y="2097088"/>
          <p14:tracePt t="122850" x="3373438" y="2097088"/>
          <p14:tracePt t="122855" x="3363913" y="2125663"/>
          <p14:tracePt t="122866" x="3354388" y="2133600"/>
          <p14:tracePt t="122870" x="3354388" y="2143125"/>
          <p14:tracePt t="122878" x="3346450" y="2152650"/>
          <p14:tracePt t="122886" x="3346450" y="2160588"/>
          <p14:tracePt t="122895" x="3346450" y="2170113"/>
          <p14:tracePt t="122910" x="3346450" y="2179638"/>
          <p14:tracePt t="122927" x="3346450" y="2189163"/>
          <p14:tracePt t="122934" x="3346450" y="2197100"/>
          <p14:tracePt t="122944" x="3346450" y="2206625"/>
          <p14:tracePt t="122952" x="3346450" y="2216150"/>
          <p14:tracePt t="122960" x="3346450" y="2225675"/>
          <p14:tracePt t="122974" x="3346450" y="2233613"/>
          <p14:tracePt t="122984" x="3346450" y="2252663"/>
          <p14:tracePt t="122993" x="3363913" y="2270125"/>
          <p14:tracePt t="123000" x="3373438" y="2289175"/>
          <p14:tracePt t="123011" x="3390900" y="2298700"/>
          <p14:tracePt t="123016" x="3400425" y="2316163"/>
          <p14:tracePt t="123024" x="3419475" y="2335213"/>
          <p14:tracePt t="123032" x="3436938" y="2362200"/>
          <p14:tracePt t="123041" x="3455988" y="2379663"/>
          <p14:tracePt t="123048" x="3473450" y="2389188"/>
          <p14:tracePt t="123057" x="3490913" y="2408238"/>
          <p14:tracePt t="123064" x="3509963" y="2416175"/>
          <p14:tracePt t="123072" x="3546475" y="2425700"/>
          <p14:tracePt t="123080" x="3563938" y="2435225"/>
          <p14:tracePt t="123088" x="3573463" y="2435225"/>
          <p14:tracePt t="123096" x="3582988" y="2435225"/>
          <p14:tracePt t="123104" x="3600450" y="2444750"/>
          <p14:tracePt t="123112" x="3619500" y="2444750"/>
          <p14:tracePt t="123120" x="3629025" y="2444750"/>
          <p14:tracePt t="123128" x="3646488" y="2452688"/>
          <p14:tracePt t="123136" x="3673475" y="2452688"/>
          <p14:tracePt t="123144" x="3692525" y="2452688"/>
          <p14:tracePt t="123152" x="3719513" y="2452688"/>
          <p14:tracePt t="123161" x="3756025" y="2452688"/>
          <p14:tracePt t="123168" x="3783013" y="2452688"/>
          <p14:tracePt t="123178" x="3819525" y="2452688"/>
          <p14:tracePt t="123184" x="3846513" y="2452688"/>
          <p14:tracePt t="123193" x="3892550" y="2452688"/>
          <p14:tracePt t="123200" x="3948113" y="2452688"/>
          <p14:tracePt t="123210" x="4002088" y="2452688"/>
          <p14:tracePt t="123216" x="4048125" y="2452688"/>
          <p14:tracePt t="123224" x="4065588" y="2452688"/>
          <p14:tracePt t="123232" x="4102100" y="2452688"/>
          <p14:tracePt t="123244" x="4129088" y="2452688"/>
          <p14:tracePt t="123248" x="4157663" y="2452688"/>
          <p14:tracePt t="123260" x="4175125" y="2452688"/>
          <p14:tracePt t="123264" x="4194175" y="2452688"/>
          <p14:tracePt t="123274" x="4221163" y="2452688"/>
          <p14:tracePt t="123280" x="4238625" y="2452688"/>
          <p14:tracePt t="123290" x="4248150" y="2452688"/>
          <p14:tracePt t="123298" x="4267200" y="2452688"/>
          <p14:tracePt t="123306" x="4284663" y="2452688"/>
          <p14:tracePt t="123314" x="4303713" y="2452688"/>
          <p14:tracePt t="123327" x="4330700" y="2452688"/>
          <p14:tracePt t="123334" x="4357688" y="2452688"/>
          <p14:tracePt t="123344" x="4367213" y="2462213"/>
          <p14:tracePt t="123350" x="4394200" y="2462213"/>
          <p14:tracePt t="123361" x="4413250" y="2462213"/>
          <p14:tracePt t="123366" x="4421188" y="2462213"/>
          <p14:tracePt t="123374" x="4430713" y="2462213"/>
          <p14:tracePt t="123390" x="4440238" y="2462213"/>
          <p14:tracePt t="123398" x="4448175" y="2462213"/>
          <p14:tracePt t="123406" x="4457700" y="2462213"/>
          <p14:tracePt t="123414" x="4476750" y="2462213"/>
          <p14:tracePt t="123422" x="4484688" y="2462213"/>
          <p14:tracePt t="123430" x="4503738" y="2462213"/>
          <p14:tracePt t="123438" x="4513263" y="2462213"/>
          <p14:tracePt t="123446" x="4549775" y="2462213"/>
          <p14:tracePt t="123454" x="4567238" y="2462213"/>
          <p14:tracePt t="123462" x="4576763" y="2462213"/>
          <p14:tracePt t="123470" x="4613275" y="2462213"/>
          <p14:tracePt t="123478" x="4630738" y="2462213"/>
          <p14:tracePt t="123486" x="4649788" y="2462213"/>
          <p14:tracePt t="123494" x="4659313" y="2462213"/>
          <p14:tracePt t="123502" x="4676775" y="2462213"/>
          <p14:tracePt t="123512" x="4695825" y="2462213"/>
          <p14:tracePt t="123518" x="4713288" y="2462213"/>
          <p14:tracePt t="123529" x="4730750" y="2462213"/>
          <p14:tracePt t="123536" x="4749800" y="2462213"/>
          <p14:tracePt t="123545" x="4767263" y="2462213"/>
          <p14:tracePt t="123552" x="4786313" y="2462213"/>
          <p14:tracePt t="123562" x="4795838" y="2462213"/>
          <p14:tracePt t="123568" x="4803775" y="2462213"/>
          <p14:tracePt t="123592" x="4813300" y="2462213"/>
          <p14:tracePt t="123608" x="4822825" y="2462213"/>
          <p14:tracePt t="123624" x="4832350" y="2462213"/>
          <p14:tracePt t="123640" x="4840288" y="2462213"/>
          <p14:tracePt t="123648" x="4849813" y="2462213"/>
          <p14:tracePt t="123664" x="4859338" y="2462213"/>
          <p14:tracePt t="123689" x="4868863" y="2462213"/>
          <p14:tracePt t="123704" x="4876800" y="2462213"/>
          <p14:tracePt t="123858" x="4886325" y="2462213"/>
          <p14:tracePt t="123890" x="4895850" y="2462213"/>
          <p14:tracePt t="123914" x="4905375" y="2462213"/>
          <p14:tracePt t="123930" x="4913313" y="2471738"/>
          <p14:tracePt t="123954" x="4922838" y="2471738"/>
          <p14:tracePt t="123970" x="4932363" y="2471738"/>
          <p14:tracePt t="123986" x="4941888" y="2471738"/>
          <p14:tracePt t="124061" x="4949825" y="2471738"/>
          <p14:tracePt t="124076" x="4959350" y="2471738"/>
          <p14:tracePt t="124082" x="4968875" y="2471738"/>
          <p14:tracePt t="124098" x="4978400" y="2471738"/>
          <p14:tracePt t="124108" x="4986338" y="2471738"/>
          <p14:tracePt t="124116" x="5005388" y="2471738"/>
          <p14:tracePt t="124132" x="5014913" y="2471738"/>
          <p14:tracePt t="124148" x="5022850" y="2471738"/>
          <p14:tracePt t="124180" x="5032375" y="2471738"/>
          <p14:tracePt t="124189" x="5041900" y="2471738"/>
          <p14:tracePt t="124196" x="5049838" y="2471738"/>
          <p14:tracePt t="124205" x="5059363" y="2471738"/>
          <p14:tracePt t="124220" x="5068888" y="2471738"/>
          <p14:tracePt t="124228" x="5078413" y="2471738"/>
          <p14:tracePt t="124244" x="5086350" y="2471738"/>
          <p14:tracePt t="124260" x="5095875" y="2471738"/>
          <p14:tracePt t="124334" x="5105400" y="2471738"/>
          <p14:tracePt t="124350" x="5114925" y="2471738"/>
          <p14:tracePt t="124356" x="5122863" y="2471738"/>
          <p14:tracePt t="124366" x="5141913" y="2462213"/>
          <p14:tracePt t="124372" x="5141913" y="2452688"/>
          <p14:tracePt t="124382" x="5168900" y="2444750"/>
          <p14:tracePt t="124390" x="5187950" y="2444750"/>
          <p14:tracePt t="124398" x="5205413" y="2444750"/>
          <p14:tracePt t="124406" x="5224463" y="2435225"/>
          <p14:tracePt t="124414" x="5241925" y="2425700"/>
          <p14:tracePt t="124422" x="5260975" y="2425700"/>
          <p14:tracePt t="124430" x="5278438" y="2425700"/>
          <p14:tracePt t="124438" x="5297488" y="2425700"/>
          <p14:tracePt t="124446" x="5314950" y="2425700"/>
          <p14:tracePt t="124454" x="5334000" y="2425700"/>
          <p14:tracePt t="124462" x="5351463" y="2425700"/>
          <p14:tracePt t="124470" x="5378450" y="2425700"/>
          <p14:tracePt t="124478" x="5405438" y="2425700"/>
          <p14:tracePt t="124486" x="5424488" y="2425700"/>
          <p14:tracePt t="124494" x="5451475" y="2425700"/>
          <p14:tracePt t="124502" x="5487988" y="2425700"/>
          <p14:tracePt t="124512" x="5497513" y="2425700"/>
          <p14:tracePt t="124518" x="5534025" y="2425700"/>
          <p14:tracePt t="124529" x="5543550" y="2425700"/>
          <p14:tracePt t="124534" x="5551488" y="2425700"/>
          <p14:tracePt t="124546" x="5561013" y="2425700"/>
          <p14:tracePt t="124550" x="5570538" y="2425700"/>
          <p14:tracePt t="124566" x="5580063" y="2425700"/>
          <p14:tracePt t="124574" x="5597525" y="2435225"/>
          <p14:tracePt t="124582" x="5624513" y="2444750"/>
          <p14:tracePt t="124590" x="5670550" y="2452688"/>
          <p14:tracePt t="124598" x="5724525" y="2462213"/>
          <p14:tracePt t="124606" x="5761038" y="2489200"/>
          <p14:tracePt t="124614" x="5780088" y="2544763"/>
          <p14:tracePt t="124622" x="5780088" y="2581275"/>
          <p14:tracePt t="124792" x="5780088" y="2554288"/>
          <p14:tracePt t="124800" x="5780088" y="2517775"/>
          <p14:tracePt t="124808" x="5789613" y="2489200"/>
          <p14:tracePt t="124816" x="5797550" y="2471738"/>
          <p14:tracePt t="124824" x="5807075" y="2452688"/>
          <p14:tracePt t="124832" x="5826125" y="2444750"/>
          <p14:tracePt t="124840" x="5834063" y="2425700"/>
          <p14:tracePt t="124848" x="5870575" y="2398713"/>
          <p14:tracePt t="124857" x="5880100" y="2371725"/>
          <p14:tracePt t="124864" x="5899150" y="2362200"/>
          <p14:tracePt t="124873" x="5916613" y="2352675"/>
          <p14:tracePt t="124880" x="5943600" y="2343150"/>
          <p14:tracePt t="124889" x="5962650" y="2335213"/>
          <p14:tracePt t="124898" x="5980113" y="2325688"/>
          <p14:tracePt t="124905" x="5999163" y="2316163"/>
          <p14:tracePt t="124914" x="6007100" y="2316163"/>
          <p14:tracePt t="124920" x="6026150" y="2306638"/>
          <p14:tracePt t="124938" x="6035675" y="2306638"/>
          <p14:tracePt t="124954" x="6043613" y="2306638"/>
          <p14:tracePt t="124962" x="6053138" y="2306638"/>
          <p14:tracePt t="124978" x="6062663" y="2306638"/>
          <p14:tracePt t="124986" x="6072188" y="2306638"/>
          <p14:tracePt t="124994" x="6089650" y="2306638"/>
          <p14:tracePt t="125002" x="6108700" y="2306638"/>
          <p14:tracePt t="125010" x="6116638" y="2306638"/>
          <p14:tracePt t="125018" x="6135688" y="2306638"/>
          <p14:tracePt t="125027" x="6162675" y="2306638"/>
          <p14:tracePt t="125034" x="6181725" y="2306638"/>
          <p14:tracePt t="125044" x="6208713" y="2306638"/>
          <p14:tracePt t="125050" x="6226175" y="2306638"/>
          <p14:tracePt t="125061" x="6254750" y="2306638"/>
          <p14:tracePt t="125066" x="6272213" y="2306638"/>
          <p14:tracePt t="125076" x="6281738" y="2306638"/>
          <p14:tracePt t="125082" x="6291263" y="2306638"/>
          <p14:tracePt t="125094" x="6299200" y="2306638"/>
          <p14:tracePt t="125098" x="6308725" y="2298700"/>
          <p14:tracePt t="125106" x="6318250" y="2298700"/>
          <p14:tracePt t="125114" x="6326188" y="2298700"/>
          <p14:tracePt t="125130" x="6335713" y="2298700"/>
          <p14:tracePt t="125138" x="6345238" y="2298700"/>
          <p14:tracePt t="125146" x="6354763" y="2298700"/>
          <p14:tracePt t="125162" x="6362700" y="2298700"/>
          <p14:tracePt t="125170" x="6381750" y="2298700"/>
          <p14:tracePt t="125180" x="6391275" y="2298700"/>
          <p14:tracePt t="125186" x="6399213" y="2298700"/>
          <p14:tracePt t="125196" x="6418263" y="2298700"/>
          <p14:tracePt t="125218" x="6445250" y="2298700"/>
          <p14:tracePt t="125221" x="6464300" y="2289175"/>
          <p14:tracePt t="125235" x="6481763" y="2289175"/>
          <p14:tracePt t="125238" x="6518275" y="2289175"/>
          <p14:tracePt t="125252" x="6564313" y="2279650"/>
          <p14:tracePt t="125265" x="6600825" y="2262188"/>
          <p14:tracePt t="125268" x="6637338" y="2262188"/>
          <p14:tracePt t="125281" x="6664325" y="2262188"/>
          <p14:tracePt t="125284" x="6691313" y="2262188"/>
          <p14:tracePt t="125298" x="6718300" y="2262188"/>
          <p14:tracePt t="125300" x="6737350" y="2252663"/>
          <p14:tracePt t="125315" x="6764338" y="2252663"/>
          <p14:tracePt t="125318" x="6783388" y="2252663"/>
          <p14:tracePt t="125324" x="6819900" y="2252663"/>
          <p14:tracePt t="125332" x="6846888" y="2252663"/>
          <p14:tracePt t="125340" x="6873875" y="2252663"/>
          <p14:tracePt t="125348" x="6892925" y="2252663"/>
          <p14:tracePt t="125356" x="6910388" y="2252663"/>
          <p14:tracePt t="125364" x="6929438" y="2252663"/>
          <p14:tracePt t="125372" x="6937375" y="2252663"/>
          <p14:tracePt t="125380" x="6946900" y="2252663"/>
          <p14:tracePt t="125388" x="6956425" y="2252663"/>
          <p14:tracePt t="125396" x="6973888" y="2252663"/>
          <p14:tracePt t="125404" x="6992938" y="2252663"/>
          <p14:tracePt t="125412" x="7010400" y="2252663"/>
          <p14:tracePt t="125420" x="7029450" y="2252663"/>
          <p14:tracePt t="125429" x="7046913" y="2252663"/>
          <p14:tracePt t="125436" x="7056438" y="2252663"/>
          <p14:tracePt t="125446" x="7065963" y="2252663"/>
          <p14:tracePt t="125454" x="7083425" y="2252663"/>
          <p14:tracePt t="125462" x="7102475" y="2243138"/>
          <p14:tracePt t="125470" x="7110413" y="2243138"/>
          <p14:tracePt t="125479" x="7119938" y="2243138"/>
          <p14:tracePt t="125486" x="7129463" y="2243138"/>
          <p14:tracePt t="125495" x="7138988" y="2243138"/>
          <p14:tracePt t="125502" x="7146925" y="2243138"/>
          <p14:tracePt t="125518" x="7156450" y="2243138"/>
          <p14:tracePt t="125534" x="7165975" y="2243138"/>
          <p14:tracePt t="125545" x="7175500" y="2243138"/>
          <p14:tracePt t="125551" x="7183438" y="2243138"/>
          <p14:tracePt t="125569" x="7212013" y="2243138"/>
          <p14:tracePt t="125583" x="7219950" y="2243138"/>
          <p14:tracePt t="125591" x="7229475" y="2243138"/>
          <p14:tracePt t="125598" x="7239000" y="2243138"/>
          <p14:tracePt t="125606" x="7248525" y="2243138"/>
          <p14:tracePt t="125614" x="7256463" y="2243138"/>
          <p14:tracePt t="125622" x="7265988" y="2243138"/>
          <p14:tracePt t="125630" x="7275513" y="2243138"/>
          <p14:tracePt t="125638" x="7292975" y="2243138"/>
          <p14:tracePt t="125646" x="7312025" y="2243138"/>
          <p14:tracePt t="125655" x="7329488" y="2243138"/>
          <p14:tracePt t="125668" x="7348538" y="2243138"/>
          <p14:tracePt t="125671" x="7375525" y="2243138"/>
          <p14:tracePt t="125687" x="7421563" y="2243138"/>
          <p14:tracePt t="125699" x="7458075" y="2233613"/>
          <p14:tracePt t="125702" x="7475538" y="2233613"/>
          <p14:tracePt t="125712" x="7494588" y="2225675"/>
          <p14:tracePt t="125729" x="7512050" y="2216150"/>
          <p14:tracePt t="125734" x="7531100" y="2216150"/>
          <p14:tracePt t="125745" x="7548563" y="2216150"/>
          <p14:tracePt t="125750" x="7585075" y="2206625"/>
          <p14:tracePt t="125762" x="7594600" y="2206625"/>
          <p14:tracePt t="125768" x="7631113" y="2206625"/>
          <p14:tracePt t="125778" x="7658100" y="2206625"/>
          <p14:tracePt t="125784" x="7675563" y="2206625"/>
          <p14:tracePt t="125794" x="7694613" y="2206625"/>
          <p14:tracePt t="125800" x="7712075" y="2206625"/>
          <p14:tracePt t="125811" x="7731125" y="2206625"/>
          <p14:tracePt t="125824" x="7740650" y="2206625"/>
          <p14:tracePt t="125833" x="7748588" y="2206625"/>
          <p14:tracePt t="125850" x="7758113" y="2206625"/>
          <p14:tracePt t="125857" x="7767638" y="2206625"/>
          <p14:tracePt t="125872" x="7777163" y="2206625"/>
          <p14:tracePt t="125899" x="7785100" y="2197100"/>
          <p14:tracePt t="125904" x="7794625" y="2197100"/>
          <p14:tracePt t="125929" x="7804150" y="2197100"/>
          <p14:tracePt t="125952" x="7804150" y="2189163"/>
          <p14:tracePt t="125984" x="7813675" y="2179638"/>
          <p14:tracePt t="125992" x="7813675" y="2170113"/>
          <p14:tracePt t="126002" x="7813675" y="2160588"/>
          <p14:tracePt t="126008" x="7813675" y="2143125"/>
          <p14:tracePt t="126018" x="7813675" y="2125663"/>
          <p14:tracePt t="126024" x="7813675" y="2106613"/>
          <p14:tracePt t="126034" x="7804150" y="2089150"/>
          <p14:tracePt t="126040" x="7794625" y="2070100"/>
          <p14:tracePt t="126050" x="7777163" y="2052638"/>
          <p14:tracePt t="126062" x="7758113" y="2033588"/>
          <p14:tracePt t="126066" x="7731125" y="2016125"/>
          <p14:tracePt t="126074" x="7704138" y="1997075"/>
          <p14:tracePt t="126082" x="7658100" y="1970088"/>
          <p14:tracePt t="126090" x="7594600" y="1943100"/>
          <p14:tracePt t="126098" x="7502525" y="1933575"/>
          <p14:tracePt t="126106" x="7466013" y="1924050"/>
          <p14:tracePt t="126114" x="7348538" y="1924050"/>
          <p14:tracePt t="126122" x="7256463" y="1906588"/>
          <p14:tracePt t="126130" x="7146925" y="1906588"/>
          <p14:tracePt t="126138" x="7019925" y="1906588"/>
          <p14:tracePt t="126146" x="6946900" y="1906588"/>
          <p14:tracePt t="126154" x="6819900" y="1906588"/>
          <p14:tracePt t="126162" x="6764338" y="1906588"/>
          <p14:tracePt t="126170" x="6691313" y="1906588"/>
          <p14:tracePt t="126178" x="6645275" y="1906588"/>
          <p14:tracePt t="126186" x="6610350" y="1906588"/>
          <p14:tracePt t="126195" x="6564313" y="1906588"/>
          <p14:tracePt t="126202" x="6527800" y="1906588"/>
          <p14:tracePt t="126210" x="6500813" y="1906588"/>
          <p14:tracePt t="126218" x="6454775" y="1906588"/>
          <p14:tracePt t="126227" x="6372225" y="1906588"/>
          <p14:tracePt t="126234" x="6345238" y="1906588"/>
          <p14:tracePt t="126245" x="6291263" y="1906588"/>
          <p14:tracePt t="126251" x="6218238" y="1906588"/>
          <p14:tracePt t="126261" x="6135688" y="1906588"/>
          <p14:tracePt t="126267" x="6099175" y="1906588"/>
          <p14:tracePt t="126275" x="6026150" y="1914525"/>
          <p14:tracePt t="126282" x="5972175" y="1914525"/>
          <p14:tracePt t="126290" x="5899150" y="1914525"/>
          <p14:tracePt t="126298" x="5853113" y="1924050"/>
          <p14:tracePt t="126306" x="5816600" y="1924050"/>
          <p14:tracePt t="126316" x="5770563" y="1933575"/>
          <p14:tracePt t="126324" x="5743575" y="1933575"/>
          <p14:tracePt t="126332" x="5724525" y="1943100"/>
          <p14:tracePt t="126340" x="5707063" y="1943100"/>
          <p14:tracePt t="126348" x="5680075" y="1943100"/>
          <p14:tracePt t="126356" x="5661025" y="1951038"/>
          <p14:tracePt t="126364" x="5643563" y="1951038"/>
          <p14:tracePt t="126372" x="5634038" y="1951038"/>
          <p14:tracePt t="126380" x="5624513" y="1951038"/>
          <p14:tracePt t="126388" x="5624513" y="1960563"/>
          <p14:tracePt t="126404" x="5616575" y="1960563"/>
          <p14:tracePt t="126412" x="5616575" y="1970088"/>
          <p14:tracePt t="126420" x="5607050" y="1970088"/>
          <p14:tracePt t="126430" x="5588000" y="1987550"/>
          <p14:tracePt t="126445" x="5561013" y="2006600"/>
          <p14:tracePt t="126452" x="5534025" y="2033588"/>
          <p14:tracePt t="126460" x="5514975" y="2052638"/>
          <p14:tracePt t="126468" x="5507038" y="2070100"/>
          <p14:tracePt t="126477" x="5497513" y="2089150"/>
          <p14:tracePt t="126484" x="5487988" y="2106613"/>
          <p14:tracePt t="126494" x="5478463" y="2125663"/>
          <p14:tracePt t="126500" x="5478463" y="2143125"/>
          <p14:tracePt t="126516" x="5478463" y="2170113"/>
          <p14:tracePt t="126524" x="5478463" y="2189163"/>
          <p14:tracePt t="126532" x="5497513" y="2197100"/>
          <p14:tracePt t="126540" x="5514975" y="2216150"/>
          <p14:tracePt t="126548" x="5524500" y="2225675"/>
          <p14:tracePt t="126556" x="5543550" y="2233613"/>
          <p14:tracePt t="126565" x="5551488" y="2243138"/>
          <p14:tracePt t="126573" x="5561013" y="2252663"/>
          <p14:tracePt t="126586" x="5580063" y="2262188"/>
          <p14:tracePt t="126589" x="5607050" y="2270125"/>
          <p14:tracePt t="126599" x="5653088" y="2279650"/>
          <p14:tracePt t="126604" x="5670550" y="2289175"/>
          <p14:tracePt t="126614" x="5697538" y="2298700"/>
          <p14:tracePt t="126622" x="5724525" y="2298700"/>
          <p14:tracePt t="126630" x="5770563" y="2306638"/>
          <p14:tracePt t="126638" x="5797550" y="2306638"/>
          <p14:tracePt t="126646" x="5834063" y="2306638"/>
          <p14:tracePt t="126654" x="5870575" y="2306638"/>
          <p14:tracePt t="126662" x="5899150" y="2306638"/>
          <p14:tracePt t="126671" x="5926138" y="2306638"/>
          <p14:tracePt t="126685" x="5980113" y="2306638"/>
          <p14:tracePt t="126687" x="6007100" y="2306638"/>
          <p14:tracePt t="126701" x="6035675" y="2306638"/>
          <p14:tracePt t="126706" x="6062663" y="2306638"/>
          <p14:tracePt t="126714" x="6089650" y="2306638"/>
          <p14:tracePt t="126722" x="6108700" y="2306638"/>
          <p14:tracePt t="126731" x="6126163" y="2298700"/>
          <p14:tracePt t="126738" x="6145213" y="2298700"/>
          <p14:tracePt t="126746" x="6162675" y="2298700"/>
          <p14:tracePt t="126754" x="6189663" y="2289175"/>
          <p14:tracePt t="126763" x="6208713" y="2289175"/>
          <p14:tracePt t="126770" x="6226175" y="2289175"/>
          <p14:tracePt t="126780" x="6245225" y="2279650"/>
          <p14:tracePt t="126786" x="6262688" y="2279650"/>
          <p14:tracePt t="126806" x="6272213" y="2279650"/>
          <p14:tracePt t="126814" x="6281738" y="2279650"/>
          <p14:tracePt t="126873" x="6281738" y="2270125"/>
          <p14:tracePt t="126904" x="6291263" y="2270125"/>
          <p14:tracePt t="126936" x="6299200" y="2270125"/>
          <p14:tracePt t="126944" x="6308725" y="2270125"/>
          <p14:tracePt t="126968" x="6318250" y="2270125"/>
          <p14:tracePt t="126993" x="6326188" y="2270125"/>
          <p14:tracePt t="127000" x="6335713" y="2270125"/>
          <p14:tracePt t="127009" x="6345238" y="2262188"/>
          <p14:tracePt t="127016" x="6362700" y="2262188"/>
          <p14:tracePt t="127024" x="6372225" y="2262188"/>
          <p14:tracePt t="127032" x="6381750" y="2262188"/>
          <p14:tracePt t="127048" x="6391275" y="2262188"/>
          <p14:tracePt t="127056" x="6399213" y="2262188"/>
          <p14:tracePt t="127064" x="6408738" y="2262188"/>
          <p14:tracePt t="127096" x="6418263" y="2262188"/>
          <p14:tracePt t="127104" x="6427788" y="2262188"/>
          <p14:tracePt t="127112" x="6435725" y="2262188"/>
          <p14:tracePt t="127120" x="6445250" y="2262188"/>
          <p14:tracePt t="127128" x="6472238" y="2262188"/>
          <p14:tracePt t="127138" x="6491288" y="2262188"/>
          <p14:tracePt t="127144" x="6508750" y="2262188"/>
          <p14:tracePt t="127154" x="6537325" y="2270125"/>
          <p14:tracePt t="127162" x="6554788" y="2270125"/>
          <p14:tracePt t="127170" x="6591300" y="2289175"/>
          <p14:tracePt t="127179" x="6627813" y="2298700"/>
          <p14:tracePt t="127187" x="6664325" y="2306638"/>
          <p14:tracePt t="127196" x="6691313" y="2306638"/>
          <p14:tracePt t="127202" x="6727825" y="2306638"/>
          <p14:tracePt t="127210" x="6764338" y="2316163"/>
          <p14:tracePt t="127218" x="6800850" y="2316163"/>
          <p14:tracePt t="127227" x="6827838" y="2316163"/>
          <p14:tracePt t="127234" x="6873875" y="2316163"/>
          <p14:tracePt t="127244" x="6892925" y="2316163"/>
          <p14:tracePt t="127250" x="6919913" y="2316163"/>
          <p14:tracePt t="127262" x="6946900" y="2316163"/>
          <p14:tracePt t="127266" x="6992938" y="2316163"/>
          <p14:tracePt t="127274" x="7019925" y="2316163"/>
          <p14:tracePt t="127282" x="7046913" y="2316163"/>
          <p14:tracePt t="127290" x="7073900" y="2316163"/>
          <p14:tracePt t="127298" x="7102475" y="2316163"/>
          <p14:tracePt t="127306" x="7146925" y="2316163"/>
          <p14:tracePt t="127318" x="7175500" y="2316163"/>
          <p14:tracePt t="127328" x="7202488" y="2316163"/>
          <p14:tracePt t="127334" x="7239000" y="2316163"/>
          <p14:tracePt t="127345" x="7265988" y="2316163"/>
          <p14:tracePt t="127350" x="7292975" y="2316163"/>
          <p14:tracePt t="127363" x="7329488" y="2316163"/>
          <p14:tracePt t="127366" x="7348538" y="2316163"/>
          <p14:tracePt t="127374" x="7366000" y="2316163"/>
          <p14:tracePt t="127382" x="7385050" y="2316163"/>
          <p14:tracePt t="127390" x="7421563" y="2316163"/>
          <p14:tracePt t="127400" x="7429500" y="2316163"/>
          <p14:tracePt t="127406" x="7448550" y="2316163"/>
          <p14:tracePt t="127416" x="7466013" y="2316163"/>
          <p14:tracePt t="127422" x="7494588" y="2316163"/>
          <p14:tracePt t="127432" x="7548563" y="2316163"/>
          <p14:tracePt t="127441" x="7567613" y="2316163"/>
          <p14:tracePt t="127448" x="7602538" y="2316163"/>
          <p14:tracePt t="127457" x="7639050" y="2316163"/>
          <p14:tracePt t="127468" x="7685088" y="2316163"/>
          <p14:tracePt t="127473" x="7694613" y="2316163"/>
          <p14:tracePt t="127482" x="7740650" y="2316163"/>
          <p14:tracePt t="127488" x="7767638" y="2316163"/>
          <p14:tracePt t="127496" x="7813675" y="2316163"/>
          <p14:tracePt t="127504" x="7850188" y="2316163"/>
          <p14:tracePt t="127512" x="7894638" y="2316163"/>
          <p14:tracePt t="127524" x="7931150" y="2316163"/>
          <p14:tracePt t="127532" x="7950200" y="2306638"/>
          <p14:tracePt t="127540" x="7967663" y="2306638"/>
          <p14:tracePt t="127548" x="7977188" y="2298700"/>
          <p14:tracePt t="127556" x="7986713" y="2298700"/>
          <p14:tracePt t="127564" x="7994650" y="2298700"/>
          <p14:tracePt t="127572" x="7994650" y="2289175"/>
          <p14:tracePt t="127580" x="8004175" y="2289175"/>
          <p14:tracePt t="127601" x="8004175" y="2279650"/>
          <p14:tracePt t="127621" x="8004175" y="2270125"/>
          <p14:tracePt t="127633" x="8004175" y="2262188"/>
          <p14:tracePt t="127646" x="8004175" y="2243138"/>
          <p14:tracePt t="127652" x="8004175" y="2233613"/>
          <p14:tracePt t="127664" x="8004175" y="2216150"/>
          <p14:tracePt t="127668" x="7994650" y="2197100"/>
          <p14:tracePt t="127680" x="7986713" y="2189163"/>
          <p14:tracePt t="127686" x="7977188" y="2160588"/>
          <p14:tracePt t="127696" x="7940675" y="2133600"/>
          <p14:tracePt t="127702" x="7894638" y="2079625"/>
          <p14:tracePt t="127713" x="7831138" y="2043113"/>
          <p14:tracePt t="127718" x="7767638" y="2006600"/>
          <p14:tracePt t="127729" x="7685088" y="1960563"/>
          <p14:tracePt t="127734" x="7585075" y="1933575"/>
          <p14:tracePt t="127746" x="7458075" y="1906588"/>
          <p14:tracePt t="127750" x="7366000" y="1897063"/>
          <p14:tracePt t="127764" x="7229475" y="1878013"/>
          <p14:tracePt t="127766" x="7119938" y="1870075"/>
          <p14:tracePt t="127774" x="7029450" y="1870075"/>
          <p14:tracePt t="127782" x="6956425" y="1870075"/>
          <p14:tracePt t="127791" x="6864350" y="1870075"/>
          <p14:tracePt t="127802" x="6819900" y="1870075"/>
          <p14:tracePt t="127807" x="6673850" y="1878013"/>
          <p14:tracePt t="127818" x="6581775" y="1897063"/>
          <p14:tracePt t="127823" x="6481763" y="1906588"/>
          <p14:tracePt t="127837" x="6391275" y="1924050"/>
          <p14:tracePt t="127838" x="6299200" y="1933575"/>
          <p14:tracePt t="127846" x="6172200" y="1951038"/>
          <p14:tracePt t="127854" x="6053138" y="1960563"/>
          <p14:tracePt t="127863" x="5926138" y="1960563"/>
          <p14:tracePt t="127870" x="5870575" y="1979613"/>
          <p14:tracePt t="127878" x="5797550" y="1979613"/>
          <p14:tracePt t="127886" x="5680075" y="1987550"/>
          <p14:tracePt t="127894" x="5607050" y="1987550"/>
          <p14:tracePt t="127902" x="5514975" y="2006600"/>
          <p14:tracePt t="127911" x="5441950" y="2006600"/>
          <p14:tracePt t="127918" x="5378450" y="2016125"/>
          <p14:tracePt t="127927" x="5324475" y="2024063"/>
          <p14:tracePt t="127934" x="5278438" y="2043113"/>
          <p14:tracePt t="127944" x="5260975" y="2043113"/>
          <p14:tracePt t="127950" x="5224463" y="2052638"/>
          <p14:tracePt t="127960" x="5205413" y="2060575"/>
          <p14:tracePt t="127968" x="5159375" y="2070100"/>
          <p14:tracePt t="127974" x="5151438" y="2070100"/>
          <p14:tracePt t="127984" x="5151438" y="2079625"/>
          <p14:tracePt t="127998" x="5141913" y="2079625"/>
          <p14:tracePt t="128040" x="5141913" y="2089150"/>
          <p14:tracePt t="128048" x="5122863" y="2097088"/>
          <p14:tracePt t="128056" x="5114925" y="2125663"/>
          <p14:tracePt t="128064" x="5114925" y="2152650"/>
          <p14:tracePt t="128089" x="5095875" y="2206625"/>
          <p14:tracePt t="128098" x="5095875" y="2216150"/>
          <p14:tracePt t="128104" x="5095875" y="2225675"/>
          <p14:tracePt t="128117" x="5095875" y="2233613"/>
          <p14:tracePt t="128120" x="5095875" y="2252663"/>
          <p14:tracePt t="128128" x="5095875" y="2270125"/>
          <p14:tracePt t="128136" x="5095875" y="2279650"/>
          <p14:tracePt t="128145" x="5095875" y="2289175"/>
          <p14:tracePt t="128152" x="5095875" y="2306638"/>
          <p14:tracePt t="128161" x="5105400" y="2306638"/>
          <p14:tracePt t="128168" x="5105400" y="2316163"/>
          <p14:tracePt t="128178" x="5114925" y="2325688"/>
          <p14:tracePt t="128184" x="5122863" y="2335213"/>
          <p14:tracePt t="128200" x="5132388" y="2343150"/>
          <p14:tracePt t="128212" x="5141913" y="2352675"/>
          <p14:tracePt t="128216" x="5141913" y="2362200"/>
          <p14:tracePt t="128224" x="5151438" y="2362200"/>
          <p14:tracePt t="128232" x="5159375" y="2371725"/>
          <p14:tracePt t="128240" x="5178425" y="2379663"/>
          <p14:tracePt t="128248" x="5195888" y="2398713"/>
          <p14:tracePt t="128263" x="5214938" y="2408238"/>
          <p14:tracePt t="128266" x="5232400" y="2416175"/>
          <p14:tracePt t="128275" x="5251450" y="2416175"/>
          <p14:tracePt t="128286" x="5278438" y="2435225"/>
          <p14:tracePt t="128290" x="5287963" y="2435225"/>
          <p14:tracePt t="128300" x="5305425" y="2435225"/>
          <p14:tracePt t="128306" x="5324475" y="2435225"/>
          <p14:tracePt t="128315" x="5341938" y="2435225"/>
          <p14:tracePt t="128322" x="5351463" y="2435225"/>
          <p14:tracePt t="128331" x="5368925" y="2435225"/>
          <p14:tracePt t="128339" x="5387975" y="2435225"/>
          <p14:tracePt t="128349" x="5414963" y="2435225"/>
          <p14:tracePt t="128354" x="5451475" y="2435225"/>
          <p14:tracePt t="128365" x="5470525" y="2435225"/>
          <p14:tracePt t="128371" x="5497513" y="2435225"/>
          <p14:tracePt t="128385" x="5534025" y="2435225"/>
          <p14:tracePt t="128387" x="5543550" y="2435225"/>
          <p14:tracePt t="128400" x="5561013" y="2435225"/>
          <p14:tracePt t="128402" x="5597525" y="2435225"/>
          <p14:tracePt t="128413" x="5616575" y="2435225"/>
          <p14:tracePt t="128428" x="5634038" y="2435225"/>
          <p14:tracePt t="128443" x="5643563" y="2435225"/>
          <p14:tracePt t="128516" x="5653088" y="2435225"/>
          <p14:tracePt t="128540" x="5661025" y="2435225"/>
          <p14:tracePt t="128554" x="5670550" y="2435225"/>
          <p14:tracePt t="128580" x="5680075" y="2435225"/>
          <p14:tracePt t="128596" x="5688013" y="2435225"/>
          <p14:tracePt t="128604" x="5707063" y="2435225"/>
          <p14:tracePt t="128612" x="5716588" y="2435225"/>
          <p14:tracePt t="128620" x="5743575" y="2435225"/>
          <p14:tracePt t="128628" x="5770563" y="2416175"/>
          <p14:tracePt t="128636" x="5826125" y="2408238"/>
          <p14:tracePt t="128644" x="5870575" y="2398713"/>
          <p14:tracePt t="128652" x="5899150" y="2398713"/>
          <p14:tracePt t="128661" x="5953125" y="2398713"/>
          <p14:tracePt t="128668" x="5953125" y="2435225"/>
          <p14:tracePt t="128677" x="5953125" y="2489200"/>
          <p14:tracePt t="128816" x="5953125" y="2481263"/>
          <p14:tracePt t="128822" x="5953125" y="2425700"/>
          <p14:tracePt t="128828" x="5953125" y="2379663"/>
          <p14:tracePt t="128838" x="5962650" y="2352675"/>
          <p14:tracePt t="128846" x="5972175" y="2325688"/>
          <p14:tracePt t="128854" x="5989638" y="2306638"/>
          <p14:tracePt t="128862" x="6007100" y="2279650"/>
          <p14:tracePt t="128870" x="6035675" y="2262188"/>
          <p14:tracePt t="128879" x="6035675" y="2252663"/>
          <p14:tracePt t="129450" x="6026150" y="2252663"/>
          <p14:tracePt t="129490" x="6026150" y="2262188"/>
          <p14:tracePt t="129506" x="6026150" y="2270125"/>
          <p14:tracePt t="129581" x="6026150" y="2279650"/>
          <p14:tracePt t="129611" x="6026150" y="2289175"/>
          <p14:tracePt t="129627" x="6026150" y="2298700"/>
          <p14:tracePt t="129658" x="6035675" y="2316163"/>
          <p14:tracePt t="129668" x="6043613" y="2325688"/>
          <p14:tracePt t="129684" x="6043613" y="2335213"/>
          <p14:tracePt t="129692" x="6053138" y="2343150"/>
          <p14:tracePt t="129708" x="6062663" y="2352675"/>
          <p14:tracePt t="129853" x="6053138" y="2352675"/>
          <p14:tracePt t="129860" x="6043613" y="2352675"/>
          <p14:tracePt t="129868" x="6035675" y="2352675"/>
          <p14:tracePt t="129877" x="6026150" y="2352675"/>
          <p14:tracePt t="129884" x="6016625" y="2352675"/>
          <p14:tracePt t="129894" x="6007100" y="2352675"/>
          <p14:tracePt t="129900" x="5999163" y="2352675"/>
          <p14:tracePt t="129916" x="5989638" y="2352675"/>
          <p14:tracePt t="130030" x="5980113" y="2352675"/>
          <p14:tracePt t="130078" x="5980113" y="2362200"/>
          <p14:tracePt t="130273" x="5989638" y="2362200"/>
          <p14:tracePt t="130304" x="5999163" y="2362200"/>
          <p14:tracePt t="130352" x="6007100" y="2362200"/>
          <p14:tracePt t="130376" x="6016625" y="2362200"/>
          <p14:tracePt t="130384" x="6026150" y="2362200"/>
          <p14:tracePt t="130392" x="6035675" y="2362200"/>
          <p14:tracePt t="130400" x="6043613" y="2362200"/>
          <p14:tracePt t="130410" x="6062663" y="2362200"/>
          <p14:tracePt t="130416" x="6080125" y="2362200"/>
          <p14:tracePt t="130424" x="6089650" y="2362200"/>
          <p14:tracePt t="130432" x="6108700" y="2362200"/>
          <p14:tracePt t="130441" x="6116638" y="2362200"/>
          <p14:tracePt t="130448" x="6126163" y="2362200"/>
          <p14:tracePt t="130464" x="6135688" y="2362200"/>
          <p14:tracePt t="130472" x="6153150" y="2362200"/>
          <p14:tracePt t="130482" x="6162675" y="2362200"/>
          <p14:tracePt t="130494" x="6172200" y="2362200"/>
          <p14:tracePt t="130503" x="6189663" y="2362200"/>
          <p14:tracePt t="130512" x="6208713" y="2362200"/>
          <p14:tracePt t="130518" x="6218238" y="2362200"/>
          <p14:tracePt t="130527" x="6254750" y="2362200"/>
          <p14:tracePt t="130534" x="6272213" y="2362200"/>
          <p14:tracePt t="130544" x="6308725" y="2362200"/>
          <p14:tracePt t="130550" x="6335713" y="2362200"/>
          <p14:tracePt t="130561" x="6362700" y="2362200"/>
          <p14:tracePt t="130566" x="6372225" y="2362200"/>
          <p14:tracePt t="130574" x="6391275" y="2362200"/>
          <p14:tracePt t="130582" x="6408738" y="2362200"/>
          <p14:tracePt t="130590" x="6418263" y="2362200"/>
          <p14:tracePt t="130598" x="6435725" y="2362200"/>
          <p14:tracePt t="130606" x="6445250" y="2362200"/>
          <p14:tracePt t="130614" x="6454775" y="2362200"/>
          <p14:tracePt t="130622" x="6472238" y="2352675"/>
          <p14:tracePt t="130630" x="6491288" y="2352675"/>
          <p14:tracePt t="130638" x="6508750" y="2352675"/>
          <p14:tracePt t="130646" x="6518275" y="2352675"/>
          <p14:tracePt t="130654" x="6537325" y="2352675"/>
          <p14:tracePt t="130662" x="6545263" y="2352675"/>
          <p14:tracePt t="130671" x="6554788" y="2352675"/>
          <p14:tracePt t="130678" x="6564313" y="2343150"/>
          <p14:tracePt t="130710" x="6573838" y="2343150"/>
          <p14:tracePt t="130734" x="6581775" y="2343150"/>
          <p14:tracePt t="130751" x="6591300" y="2343150"/>
          <p14:tracePt t="130761" x="6610350" y="2343150"/>
          <p14:tracePt t="130769" x="6618288" y="2343150"/>
          <p14:tracePt t="130779" x="6627813" y="2343150"/>
          <p14:tracePt t="130784" x="6637338" y="2343150"/>
          <p14:tracePt t="130795" x="6645275" y="2343150"/>
          <p14:tracePt t="130800" x="6654800" y="2343150"/>
          <p14:tracePt t="130812" x="6664325" y="2343150"/>
          <p14:tracePt t="130816" x="6681788" y="2343150"/>
          <p14:tracePt t="130832" x="6691313" y="2343150"/>
          <p14:tracePt t="130840" x="6710363" y="2343150"/>
          <p14:tracePt t="130848" x="6727825" y="2343150"/>
          <p14:tracePt t="130856" x="6754813" y="2343150"/>
          <p14:tracePt t="130864" x="6773863" y="2343150"/>
          <p14:tracePt t="130872" x="6800850" y="2343150"/>
          <p14:tracePt t="130880" x="6837363" y="2343150"/>
          <p14:tracePt t="130888" x="6864350" y="2343150"/>
          <p14:tracePt t="130905" x="6910388" y="2343150"/>
          <p14:tracePt t="130912" x="6929438" y="2343150"/>
          <p14:tracePt t="130920" x="6956425" y="2343150"/>
          <p14:tracePt t="130928" x="6964363" y="2343150"/>
          <p14:tracePt t="130936" x="6983413" y="2343150"/>
          <p14:tracePt t="130945" x="7000875" y="2343150"/>
          <p14:tracePt t="130960" x="7010400" y="2343150"/>
          <p14:tracePt t="130968" x="7029450" y="2343150"/>
          <p14:tracePt t="130977" x="7037388" y="2343150"/>
          <p14:tracePt t="130984" x="7056438" y="2343150"/>
          <p14:tracePt t="130994" x="7065963" y="2343150"/>
          <p14:tracePt t="131000" x="7073900" y="2343150"/>
          <p14:tracePt t="131010" x="7092950" y="2343150"/>
          <p14:tracePt t="131016" x="7102475" y="2343150"/>
          <p14:tracePt t="131024" x="7110413" y="2343150"/>
          <p14:tracePt t="131032" x="7119938" y="2343150"/>
          <p14:tracePt t="131044" x="7129463" y="2343150"/>
          <p14:tracePt t="131050" x="7138988" y="2343150"/>
          <p14:tracePt t="131062" x="7146925" y="2343150"/>
          <p14:tracePt t="131074" x="7156450" y="2343150"/>
          <p14:tracePt t="131082" x="7165975" y="2343150"/>
          <p14:tracePt t="131095" x="7175500" y="2343150"/>
          <p14:tracePt t="131098" x="7192963" y="2352675"/>
          <p14:tracePt t="131106" x="7202488" y="2352675"/>
          <p14:tracePt t="131114" x="7212013" y="2352675"/>
          <p14:tracePt t="131122" x="7219950" y="2352675"/>
          <p14:tracePt t="131130" x="7229475" y="2352675"/>
          <p14:tracePt t="131138" x="7239000" y="2352675"/>
          <p14:tracePt t="131146" x="7256463" y="2352675"/>
          <p14:tracePt t="131154" x="7265988" y="2352675"/>
          <p14:tracePt t="131162" x="7275513" y="2352675"/>
          <p14:tracePt t="131178" x="7283450" y="2352675"/>
          <p14:tracePt t="131187" x="7302500" y="2352675"/>
          <p14:tracePt t="131195" x="7302500" y="2362200"/>
          <p14:tracePt t="131203" x="7319963" y="2362200"/>
          <p14:tracePt t="131215" x="7329488" y="2362200"/>
          <p14:tracePt t="131218" x="7348538" y="2362200"/>
          <p14:tracePt t="131227" x="7356475" y="2362200"/>
          <p14:tracePt t="131234" x="7375525" y="2362200"/>
          <p14:tracePt t="131244" x="7392988" y="2362200"/>
          <p14:tracePt t="131250" x="7412038" y="2362200"/>
          <p14:tracePt t="131260" x="7439025" y="2362200"/>
          <p14:tracePt t="131266" x="7475538" y="2362200"/>
          <p14:tracePt t="131274" x="7494588" y="2362200"/>
          <p14:tracePt t="131290" x="7512050" y="2362200"/>
          <p14:tracePt t="131308" x="7521575" y="2362200"/>
          <p14:tracePt t="131314" x="7531100" y="2362200"/>
          <p14:tracePt t="131324" x="7548563" y="2362200"/>
          <p14:tracePt t="131330" x="7558088" y="2362200"/>
          <p14:tracePt t="131348" x="7567613" y="2362200"/>
          <p14:tracePt t="131356" x="7575550" y="2362200"/>
          <p14:tracePt t="131364" x="7585075" y="2362200"/>
          <p14:tracePt t="131372" x="7594600" y="2362200"/>
          <p14:tracePt t="131380" x="7612063" y="2362200"/>
          <p14:tracePt t="131388" x="7621588" y="2362200"/>
          <p14:tracePt t="131413" x="7631113" y="2362200"/>
          <p14:tracePt t="131422" x="7639050" y="2362200"/>
          <p14:tracePt t="131436" x="7648575" y="2362200"/>
          <p14:tracePt t="132295" x="7658100" y="2362200"/>
          <p14:tracePt t="132326" x="7667625" y="2362200"/>
          <p14:tracePt t="132545" x="7675563" y="2362200"/>
          <p14:tracePt t="132593" x="7675563" y="2352675"/>
          <p14:tracePt t="132771" x="7675563" y="2343150"/>
          <p14:tracePt t="132803" x="7685088" y="2335213"/>
          <p14:tracePt t="133367" x="7694613" y="2335213"/>
          <p14:tracePt t="133390" x="7704138" y="2335213"/>
          <p14:tracePt t="133546" x="7704138" y="2325688"/>
          <p14:tracePt t="133712" x="7712075" y="2325688"/>
          <p14:tracePt t="133720" x="7721600" y="2325688"/>
          <p14:tracePt t="133752" x="7721600" y="2316163"/>
          <p14:tracePt t="134425" x="7731125" y="2316163"/>
          <p14:tracePt t="134454" x="7740650" y="2316163"/>
          <p14:tracePt t="134503" x="7748588" y="2316163"/>
          <p14:tracePt t="134534" x="7758113" y="2316163"/>
          <p14:tracePt t="134558" x="7767638" y="2316163"/>
          <p14:tracePt t="134632" x="7777163" y="2316163"/>
          <p14:tracePt t="134664" x="7777163" y="2306638"/>
          <p14:tracePt t="134776" x="7785100" y="2306638"/>
          <p14:tracePt t="134801" x="7794625" y="2306638"/>
          <p14:tracePt t="134825" x="7804150" y="2306638"/>
          <p14:tracePt t="134833" x="7813675" y="2306638"/>
          <p14:tracePt t="134848" x="7821613" y="2306638"/>
          <p14:tracePt t="134856" x="7831138" y="2306638"/>
          <p14:tracePt t="134880" x="7840663" y="2306638"/>
          <p14:tracePt t="134888" x="7840663" y="2298700"/>
          <p14:tracePt t="134897" x="7850188" y="2298700"/>
          <p14:tracePt t="134920" x="7858125" y="2298700"/>
          <p14:tracePt t="134944" x="7867650" y="2289175"/>
          <p14:tracePt t="134954" x="7867650" y="2279650"/>
          <p14:tracePt t="134963" x="7877175" y="2270125"/>
          <p14:tracePt t="134971" x="7877175" y="2252663"/>
          <p14:tracePt t="134983" x="7885113" y="2233613"/>
          <p14:tracePt t="134986" x="7894638" y="2225675"/>
          <p14:tracePt t="135000" x="7894638" y="2216150"/>
          <p14:tracePt t="135002" x="7894638" y="2197100"/>
          <p14:tracePt t="135014" x="7894638" y="2179638"/>
          <p14:tracePt t="135018" x="7894638" y="2170113"/>
          <p14:tracePt t="135030" x="7894638" y="2160588"/>
          <p14:tracePt t="135034" x="7894638" y="2152650"/>
          <p14:tracePt t="135050" x="7894638" y="2143125"/>
          <p14:tracePt t="135066" x="7894638" y="2133600"/>
          <p14:tracePt t="135074" x="7885113" y="2125663"/>
          <p14:tracePt t="135082" x="7877175" y="2116138"/>
          <p14:tracePt t="135090" x="7858125" y="2097088"/>
          <p14:tracePt t="135098" x="7850188" y="2097088"/>
          <p14:tracePt t="135106" x="7813675" y="2079625"/>
          <p14:tracePt t="135114" x="7785100" y="2060575"/>
          <p14:tracePt t="135122" x="7748588" y="2052638"/>
          <p14:tracePt t="135131" x="7712075" y="2033588"/>
          <p14:tracePt t="135138" x="7667625" y="2024063"/>
          <p14:tracePt t="135148" x="7631113" y="2016125"/>
          <p14:tracePt t="135154" x="7594600" y="2006600"/>
          <p14:tracePt t="135164" x="7539038" y="1997075"/>
          <p14:tracePt t="135170" x="7502525" y="1997075"/>
          <p14:tracePt t="135180" x="7402513" y="1970088"/>
          <p14:tracePt t="135186" x="7319963" y="1970088"/>
          <p14:tracePt t="135198" x="7265988" y="1960563"/>
          <p14:tracePt t="135202" x="7212013" y="1960563"/>
          <p14:tracePt t="135214" x="7146925" y="1943100"/>
          <p14:tracePt t="135220" x="7073900" y="1943100"/>
          <p14:tracePt t="135230" x="7019925" y="1943100"/>
          <p14:tracePt t="135236" x="6964363" y="1943100"/>
          <p14:tracePt t="135248" x="6892925" y="1943100"/>
          <p14:tracePt t="135252" x="6846888" y="1943100"/>
          <p14:tracePt t="135261" x="6819900" y="1943100"/>
          <p14:tracePt t="135268" x="6791325" y="1943100"/>
          <p14:tracePt t="135277" x="6773863" y="1943100"/>
          <p14:tracePt t="135284" x="6746875" y="1943100"/>
          <p14:tracePt t="135295" x="6727825" y="1943100"/>
          <p14:tracePt t="135300" x="6718300" y="1943100"/>
          <p14:tracePt t="135317" x="6691313" y="1943100"/>
          <p14:tracePt t="135325" x="6673850" y="1943100"/>
          <p14:tracePt t="135335" x="6664325" y="1943100"/>
          <p14:tracePt t="135341" x="6645275" y="1943100"/>
          <p14:tracePt t="135350" x="6618288" y="1943100"/>
          <p14:tracePt t="135356" x="6610350" y="1943100"/>
          <p14:tracePt t="135365" x="6591300" y="1943100"/>
          <p14:tracePt t="135372" x="6554788" y="1943100"/>
          <p14:tracePt t="135381" x="6518275" y="1951038"/>
          <p14:tracePt t="135388" x="6491288" y="1951038"/>
          <p14:tracePt t="135398" x="6445250" y="1970088"/>
          <p14:tracePt t="135404" x="6399213" y="1970088"/>
          <p14:tracePt t="135414" x="6362700" y="1979613"/>
          <p14:tracePt t="135420" x="6335713" y="1979613"/>
          <p14:tracePt t="135431" x="6299200" y="1979613"/>
          <p14:tracePt t="135436" x="6262688" y="1987550"/>
          <p14:tracePt t="135448" x="6235700" y="1987550"/>
          <p14:tracePt t="135452" x="6189663" y="1987550"/>
          <p14:tracePt t="135464" x="6153150" y="1987550"/>
          <p14:tracePt t="135468" x="6116638" y="1997075"/>
          <p14:tracePt t="135481" x="6089650" y="1997075"/>
          <p14:tracePt t="135484" x="6072188" y="1997075"/>
          <p14:tracePt t="135498" x="6043613" y="1997075"/>
          <p14:tracePt t="135502" x="6016625" y="2006600"/>
          <p14:tracePt t="135514" x="5999163" y="2006600"/>
          <p14:tracePt t="135518" x="5980113" y="2016125"/>
          <p14:tracePt t="135531" x="5962650" y="2016125"/>
          <p14:tracePt t="135534" x="5943600" y="2024063"/>
          <p14:tracePt t="135547" x="5926138" y="2024063"/>
          <p14:tracePt t="135550" x="5916613" y="2033588"/>
          <p14:tracePt t="135565" x="5899150" y="2043113"/>
          <p14:tracePt t="135567" x="5889625" y="2052638"/>
          <p14:tracePt t="135574" x="5880100" y="2060575"/>
          <p14:tracePt t="135599" x="5870575" y="2070100"/>
          <p14:tracePt t="135615" x="5862638" y="2070100"/>
          <p14:tracePt t="135631" x="5853113" y="2079625"/>
          <p14:tracePt t="135638" x="5843588" y="2089150"/>
          <p14:tracePt t="135648" x="5843588" y="2097088"/>
          <p14:tracePt t="135654" x="5834063" y="2106613"/>
          <p14:tracePt t="135670" x="5826125" y="2116138"/>
          <p14:tracePt t="135686" x="5826125" y="2125663"/>
          <p14:tracePt t="135698" x="5826125" y="2133600"/>
          <p14:tracePt t="135702" x="5826125" y="2143125"/>
          <p14:tracePt t="135718" x="5826125" y="2152650"/>
          <p14:tracePt t="135729" x="5826125" y="2170113"/>
          <p14:tracePt t="135736" x="5826125" y="2179638"/>
          <p14:tracePt t="135744" x="5826125" y="2189163"/>
          <p14:tracePt t="135752" x="5834063" y="2197100"/>
          <p14:tracePt t="135760" x="5843588" y="2206625"/>
          <p14:tracePt t="135768" x="5843588" y="2216150"/>
          <p14:tracePt t="135777" x="5862638" y="2225675"/>
          <p14:tracePt t="135784" x="5870575" y="2233613"/>
          <p14:tracePt t="135794" x="5880100" y="2233613"/>
          <p14:tracePt t="135800" x="5889625" y="2252663"/>
          <p14:tracePt t="135816" x="5899150" y="2252663"/>
          <p14:tracePt t="135824" x="5907088" y="2262188"/>
          <p14:tracePt t="135840" x="5916613" y="2270125"/>
          <p14:tracePt t="135848" x="5926138" y="2279650"/>
          <p14:tracePt t="135856" x="5935663" y="2289175"/>
          <p14:tracePt t="135864" x="5943600" y="2298700"/>
          <p14:tracePt t="135881" x="5943600" y="2306638"/>
          <p14:tracePt t="135888" x="5953125" y="2306638"/>
          <p14:tracePt t="135897" x="5962650" y="2306638"/>
          <p14:tracePt t="135904" x="5972175" y="2316163"/>
          <p14:tracePt t="135912" x="5980113" y="2316163"/>
          <p14:tracePt t="135920" x="5980113" y="2325688"/>
          <p14:tracePt t="135928" x="5989638" y="2325688"/>
          <p14:tracePt t="135936" x="5989638" y="2335213"/>
          <p14:tracePt t="135944" x="5999163" y="2335213"/>
          <p14:tracePt t="135952" x="5999163" y="2343150"/>
          <p14:tracePt t="135976" x="5999163" y="2352675"/>
          <p14:tracePt t="135984" x="6007100" y="2352675"/>
          <p14:tracePt t="136058" x="6016625" y="2352675"/>
          <p14:tracePt t="136091" x="6026150" y="2352675"/>
          <p14:tracePt t="136533" x="6035675" y="2352675"/>
          <p14:tracePt t="136545" x="6053138" y="2352675"/>
          <p14:tracePt t="136549" x="6072188" y="2352675"/>
          <p14:tracePt t="136556" x="6080125" y="2352675"/>
          <p14:tracePt t="136564" x="6099175" y="2352675"/>
          <p14:tracePt t="136572" x="6116638" y="2352675"/>
          <p14:tracePt t="136583" x="6135688" y="2352675"/>
          <p14:tracePt t="136588" x="6153150" y="2352675"/>
          <p14:tracePt t="136599" x="6172200" y="2352675"/>
          <p14:tracePt t="136604" x="6199188" y="2352675"/>
          <p14:tracePt t="136614" x="6226175" y="2352675"/>
          <p14:tracePt t="136622" x="6262688" y="2352675"/>
          <p14:tracePt t="136630" x="6318250" y="2352675"/>
          <p14:tracePt t="136638" x="6354763" y="2352675"/>
          <p14:tracePt t="136646" x="6399213" y="2352675"/>
          <p14:tracePt t="136654" x="6435725" y="2352675"/>
          <p14:tracePt t="136662" x="6491288" y="2352675"/>
          <p14:tracePt t="136670" x="6564313" y="2352675"/>
          <p14:tracePt t="136678" x="6610350" y="2352675"/>
          <p14:tracePt t="136686" x="6664325" y="2343150"/>
          <p14:tracePt t="136695" x="6681788" y="2335213"/>
          <p14:tracePt t="136702" x="6718300" y="2335213"/>
          <p14:tracePt t="136712" x="6773863" y="2335213"/>
          <p14:tracePt t="136718" x="6791325" y="2335213"/>
          <p14:tracePt t="136730" x="6810375" y="2335213"/>
          <p14:tracePt t="136734" x="6827838" y="2335213"/>
          <p14:tracePt t="136744" x="6837363" y="2335213"/>
          <p14:tracePt t="136750" x="6846888" y="2335213"/>
          <p14:tracePt t="136774" x="6856413" y="2335213"/>
          <p14:tracePt t="146243" x="6846888" y="2335213"/>
          <p14:tracePt t="146258" x="6837363" y="2335213"/>
          <p14:tracePt t="146266" x="6827838" y="2335213"/>
          <p14:tracePt t="146274" x="6819900" y="2335213"/>
          <p14:tracePt t="146290" x="6810375" y="2335213"/>
          <p14:tracePt t="146298" x="6791325" y="2335213"/>
          <p14:tracePt t="146311" x="6783388" y="2335213"/>
          <p14:tracePt t="146314" x="6773863" y="2335213"/>
          <p14:tracePt t="146333" x="6764338" y="2335213"/>
          <p14:tracePt t="146349" x="6754813" y="2335213"/>
          <p14:tracePt t="146380" x="6746875" y="2335213"/>
          <p14:tracePt t="146396" x="6737350" y="2335213"/>
          <p14:tracePt t="146404" x="6718300" y="2335213"/>
          <p14:tracePt t="146412" x="6700838" y="2335213"/>
          <p14:tracePt t="146420" x="6673850" y="2335213"/>
          <p14:tracePt t="146428" x="6645275" y="2335213"/>
          <p14:tracePt t="146436" x="6627813" y="2335213"/>
          <p14:tracePt t="146445" x="6573838" y="2335213"/>
          <p14:tracePt t="146452" x="6527800" y="2335213"/>
          <p14:tracePt t="146462" x="6491288" y="2335213"/>
          <p14:tracePt t="146468" x="6464300" y="2335213"/>
          <p14:tracePt t="146482" x="6445250" y="2335213"/>
          <p14:tracePt t="146484" x="6427788" y="2335213"/>
          <p14:tracePt t="146498" x="6418263" y="2335213"/>
          <p14:tracePt t="146500" x="6408738" y="2335213"/>
          <p14:tracePt t="146517" x="6399213" y="2335213"/>
          <p14:tracePt t="146524" x="6391275" y="2335213"/>
          <p14:tracePt t="146533" x="6381750" y="2335213"/>
          <p14:tracePt t="146540" x="6372225" y="2335213"/>
          <p14:tracePt t="146549" x="6335713" y="2335213"/>
          <p14:tracePt t="146557" x="6318250" y="2325688"/>
          <p14:tracePt t="146565" x="6281738" y="2325688"/>
          <p14:tracePt t="146572" x="6254750" y="2325688"/>
          <p14:tracePt t="146580" x="6226175" y="2325688"/>
          <p14:tracePt t="146588" x="6199188" y="2325688"/>
          <p14:tracePt t="146598" x="6181725" y="2325688"/>
          <p14:tracePt t="146606" x="6153150" y="2325688"/>
          <p14:tracePt t="146614" x="6126163" y="2325688"/>
          <p14:tracePt t="146622" x="6089650" y="2325688"/>
          <p14:tracePt t="146630" x="6062663" y="2325688"/>
          <p14:tracePt t="146638" x="6035675" y="2325688"/>
          <p14:tracePt t="146646" x="6007100" y="2325688"/>
          <p14:tracePt t="146654" x="5962650" y="2325688"/>
          <p14:tracePt t="146662" x="5943600" y="2325688"/>
          <p14:tracePt t="146671" x="5916613" y="2325688"/>
          <p14:tracePt t="146678" x="5899150" y="2325688"/>
          <p14:tracePt t="146687" x="5889625" y="2325688"/>
          <p14:tracePt t="146694" x="5880100" y="2325688"/>
          <p14:tracePt t="146711" x="5862638" y="2325688"/>
          <p14:tracePt t="146728" x="5853113" y="2325688"/>
          <p14:tracePt t="146758" x="5843588" y="2325688"/>
          <p14:tracePt t="146920" x="5853113" y="2325688"/>
          <p14:tracePt t="146928" x="5870575" y="2325688"/>
          <p14:tracePt t="146936" x="5889625" y="2325688"/>
          <p14:tracePt t="146944" x="5916613" y="2325688"/>
          <p14:tracePt t="146952" x="5943600" y="2325688"/>
          <p14:tracePt t="146961" x="5972175" y="2325688"/>
          <p14:tracePt t="146968" x="6026150" y="2325688"/>
          <p14:tracePt t="146980" x="6099175" y="2325688"/>
          <p14:tracePt t="146988" x="6153150" y="2325688"/>
          <p14:tracePt t="146996" x="6235700" y="2325688"/>
          <p14:tracePt t="147004" x="6308725" y="2325688"/>
          <p14:tracePt t="147012" x="6345238" y="2325688"/>
          <p14:tracePt t="147020" x="6399213" y="2325688"/>
          <p14:tracePt t="147028" x="6472238" y="2325688"/>
          <p14:tracePt t="147036" x="6508750" y="2325688"/>
          <p14:tracePt t="147045" x="6545263" y="2325688"/>
          <p14:tracePt t="147052" x="6591300" y="2335213"/>
          <p14:tracePt t="147061" x="6618288" y="2335213"/>
          <p14:tracePt t="147068" x="6654800" y="2335213"/>
          <p14:tracePt t="147078" x="6691313" y="2335213"/>
          <p14:tracePt t="147084" x="6718300" y="2335213"/>
          <p14:tracePt t="147096" x="6754813" y="2335213"/>
          <p14:tracePt t="147100" x="6783388" y="2335213"/>
          <p14:tracePt t="147111" x="6819900" y="2335213"/>
          <p14:tracePt t="147116" x="6846888" y="2335213"/>
          <p14:tracePt t="147124" x="6883400" y="2335213"/>
          <p14:tracePt t="147132" x="6937375" y="2343150"/>
          <p14:tracePt t="147145" x="6983413" y="2343150"/>
          <p14:tracePt t="147149" x="7056438" y="2352675"/>
          <p14:tracePt t="147167" x="7146925" y="2362200"/>
          <p14:tracePt t="147175" x="7212013" y="2362200"/>
          <p14:tracePt t="147184" x="7239000" y="2362200"/>
          <p14:tracePt t="147191" x="7275513" y="2362200"/>
          <p14:tracePt t="147199" x="7302500" y="2362200"/>
          <p14:tracePt t="147206" x="7339013" y="2362200"/>
          <p14:tracePt t="147214" x="7366000" y="2362200"/>
          <p14:tracePt t="147222" x="7392988" y="2362200"/>
          <p14:tracePt t="147230" x="7421563" y="2362200"/>
          <p14:tracePt t="147238" x="7448550" y="2362200"/>
          <p14:tracePt t="147247" x="7485063" y="2362200"/>
          <p14:tracePt t="147254" x="7502525" y="2362200"/>
          <p14:tracePt t="147263" x="7531100" y="2362200"/>
          <p14:tracePt t="147270" x="7558088" y="2362200"/>
          <p14:tracePt t="147278" x="7567613" y="2362200"/>
          <p14:tracePt t="147287" x="7585075" y="2362200"/>
          <p14:tracePt t="147294" x="7594600" y="2362200"/>
          <p14:tracePt t="147311" x="7602538" y="2362200"/>
          <p14:tracePt t="147318" x="7621588" y="2362200"/>
          <p14:tracePt t="147328" x="7631113" y="2362200"/>
          <p14:tracePt t="147334" x="7639050" y="2362200"/>
          <p14:tracePt t="147345" x="7648575" y="2362200"/>
          <p14:tracePt t="147350" x="7667625" y="2362200"/>
          <p14:tracePt t="147361" x="7694613" y="2362200"/>
          <p14:tracePt t="147366" x="7712075" y="2362200"/>
          <p14:tracePt t="147374" x="7731125" y="2362200"/>
          <p14:tracePt t="147382" x="7740650" y="2362200"/>
          <p14:tracePt t="147391" x="7758113" y="2362200"/>
          <p14:tracePt t="147398" x="7767638" y="2362200"/>
          <p14:tracePt t="147406" x="7785100" y="2362200"/>
          <p14:tracePt t="147414" x="7794625" y="2362200"/>
          <p14:tracePt t="147422" x="7804150" y="2362200"/>
          <p14:tracePt t="147432" x="7813675" y="2352675"/>
          <p14:tracePt t="147448" x="7821613" y="2352675"/>
          <p14:tracePt t="147456" x="7831138" y="2352675"/>
          <p14:tracePt t="147473" x="7840663" y="2352675"/>
          <p14:tracePt t="147496" x="7850188" y="2352675"/>
          <p14:tracePt t="147520" x="7850188" y="2343150"/>
          <p14:tracePt t="147528" x="7858125" y="2335213"/>
          <p14:tracePt t="147536" x="7858125" y="2325688"/>
          <p14:tracePt t="147545" x="7867650" y="2316163"/>
          <p14:tracePt t="147552" x="7877175" y="2298700"/>
          <p14:tracePt t="147562" x="7885113" y="2279650"/>
          <p14:tracePt t="147568" x="7894638" y="2252663"/>
          <p14:tracePt t="147578" x="7894638" y="2233613"/>
          <p14:tracePt t="147584" x="7904163" y="2216150"/>
          <p14:tracePt t="147595" x="7904163" y="2206625"/>
          <p14:tracePt t="147600" x="7913688" y="2197100"/>
          <p14:tracePt t="147612" x="7913688" y="2189163"/>
          <p14:tracePt t="147632" x="7913688" y="2179638"/>
          <p14:tracePt t="147648" x="7913688" y="2170113"/>
          <p14:tracePt t="147664" x="7913688" y="2160588"/>
          <p14:tracePt t="147672" x="7913688" y="2152650"/>
          <p14:tracePt t="147680" x="7913688" y="2143125"/>
          <p14:tracePt t="147688" x="7904163" y="2133600"/>
          <p14:tracePt t="147696" x="7885113" y="2125663"/>
          <p14:tracePt t="147704" x="7867650" y="2116138"/>
          <p14:tracePt t="147712" x="7850188" y="2106613"/>
          <p14:tracePt t="147722" x="7821613" y="2097088"/>
          <p14:tracePt t="147730" x="7804150" y="2089150"/>
          <p14:tracePt t="147738" x="7785100" y="2089150"/>
          <p14:tracePt t="147747" x="7748588" y="2079625"/>
          <p14:tracePt t="147755" x="7721600" y="2070100"/>
          <p14:tracePt t="147768" x="7694613" y="2060575"/>
          <p14:tracePt t="147770" x="7658100" y="2052638"/>
          <p14:tracePt t="147784" x="7639050" y="2052638"/>
          <p14:tracePt t="147786" x="7621588" y="2043113"/>
          <p14:tracePt t="147797" x="7612063" y="2043113"/>
          <p14:tracePt t="147802" x="7575550" y="2043113"/>
          <p14:tracePt t="147813" x="7558088" y="2033588"/>
          <p14:tracePt t="147818" x="7531100" y="2033588"/>
          <p14:tracePt t="147829" x="7494588" y="2033588"/>
          <p14:tracePt t="147834" x="7448550" y="2024063"/>
          <p14:tracePt t="147847" x="7402513" y="2024063"/>
          <p14:tracePt t="147852" x="7348538" y="2006600"/>
          <p14:tracePt t="147861" x="7312025" y="2006600"/>
          <p14:tracePt t="147866" x="7256463" y="2006600"/>
          <p14:tracePt t="147874" x="7175500" y="1997075"/>
          <p14:tracePt t="147882" x="7102475" y="1997075"/>
          <p14:tracePt t="147890" x="7010400" y="1997075"/>
          <p14:tracePt t="147898" x="6937375" y="1997075"/>
          <p14:tracePt t="147906" x="6900863" y="1997075"/>
          <p14:tracePt t="147914" x="6846888" y="1997075"/>
          <p14:tracePt t="147922" x="6754813" y="1997075"/>
          <p14:tracePt t="147931" x="6710363" y="1997075"/>
          <p14:tracePt t="147938" x="6673850" y="1997075"/>
          <p14:tracePt t="147953" x="6627813" y="1997075"/>
          <p14:tracePt t="147954" x="6610350" y="1997075"/>
          <p14:tracePt t="147966" x="6581775" y="1997075"/>
          <p14:tracePt t="147970" x="6564313" y="1997075"/>
          <p14:tracePt t="147980" x="6545263" y="1997075"/>
          <p14:tracePt t="147986" x="6518275" y="1997075"/>
          <p14:tracePt t="147997" x="6500813" y="1997075"/>
          <p14:tracePt t="148006" x="6472238" y="1997075"/>
          <p14:tracePt t="148012" x="6427788" y="1997075"/>
          <p14:tracePt t="148021" x="6399213" y="1997075"/>
          <p14:tracePt t="148028" x="6381750" y="1997075"/>
          <p14:tracePt t="148036" x="6362700" y="1997075"/>
          <p14:tracePt t="148044" x="6335713" y="1997075"/>
          <p14:tracePt t="148052" x="6318250" y="1997075"/>
          <p14:tracePt t="148061" x="6299200" y="1997075"/>
          <p14:tracePt t="148068" x="6272213" y="1997075"/>
          <p14:tracePt t="148079" x="6254750" y="1997075"/>
          <p14:tracePt t="148084" x="6245225" y="1997075"/>
          <p14:tracePt t="148095" x="6235700" y="1997075"/>
          <p14:tracePt t="148112" x="6226175" y="1997075"/>
          <p14:tracePt t="148116" x="6218238" y="1997075"/>
          <p14:tracePt t="148124" x="6208713" y="1997075"/>
          <p14:tracePt t="148132" x="6199188" y="1997075"/>
          <p14:tracePt t="148140" x="6181725" y="1997075"/>
          <p14:tracePt t="148148" x="6172200" y="1997075"/>
          <p14:tracePt t="148156" x="6162675" y="1997075"/>
          <p14:tracePt t="148164" x="6145213" y="1997075"/>
          <p14:tracePt t="148172" x="6135688" y="1997075"/>
          <p14:tracePt t="148180" x="6116638" y="2006600"/>
          <p14:tracePt t="148188" x="6108700" y="2006600"/>
          <p14:tracePt t="148196" x="6099175" y="2006600"/>
          <p14:tracePt t="148204" x="6080125" y="2006600"/>
          <p14:tracePt t="148212" x="6072188" y="2016125"/>
          <p14:tracePt t="148229" x="6062663" y="2016125"/>
          <p14:tracePt t="148237" x="6053138" y="2016125"/>
          <p14:tracePt t="148244" x="6043613" y="2024063"/>
          <p14:tracePt t="148254" x="6035675" y="2024063"/>
          <p14:tracePt t="148270" x="6026150" y="2024063"/>
          <p14:tracePt t="148347" x="6016625" y="2024063"/>
          <p14:tracePt t="148354" x="6016625" y="2033588"/>
          <p14:tracePt t="148370" x="6007100" y="2052638"/>
          <p14:tracePt t="148378" x="6007100" y="2060575"/>
          <p14:tracePt t="148386" x="5999163" y="2089150"/>
          <p14:tracePt t="148394" x="5989638" y="2106613"/>
          <p14:tracePt t="148402" x="5989638" y="2125663"/>
          <p14:tracePt t="148411" x="5989638" y="2143125"/>
          <p14:tracePt t="148418" x="5980113" y="2160588"/>
          <p14:tracePt t="148428" x="5980113" y="2170113"/>
          <p14:tracePt t="148434" x="5980113" y="2189163"/>
          <p14:tracePt t="148445" x="5980113" y="2197100"/>
          <p14:tracePt t="148466" x="5980113" y="2206625"/>
          <p14:tracePt t="148482" x="5980113" y="2216150"/>
          <p14:tracePt t="148490" x="5980113" y="2225675"/>
          <p14:tracePt t="148506" x="5980113" y="2233613"/>
          <p14:tracePt t="148514" x="5980113" y="2243138"/>
          <p14:tracePt t="148530" x="5980113" y="2252663"/>
          <p14:tracePt t="148546" x="5980113" y="2262188"/>
          <p14:tracePt t="148556" x="5980113" y="2270125"/>
          <p14:tracePt t="149049" x="5980113" y="2279650"/>
          <p14:tracePt t="149057" x="5980113" y="2289175"/>
          <p14:tracePt t="149066" x="5980113" y="2298700"/>
          <p14:tracePt t="149081" x="5980113" y="2306638"/>
          <p14:tracePt t="149093" x="5980113" y="2316163"/>
          <p14:tracePt t="149104" x="5980113" y="2325688"/>
          <p14:tracePt t="149120" x="5980113" y="2335213"/>
          <p14:tracePt t="149136" x="5980113" y="2343150"/>
          <p14:tracePt t="149298" x="5980113" y="2352675"/>
          <p14:tracePt t="149304" x="5999163" y="2362200"/>
          <p14:tracePt t="149312" x="6007100" y="2362200"/>
          <p14:tracePt t="149320" x="6016625" y="2371725"/>
          <p14:tracePt t="149328" x="6026150" y="2371725"/>
          <p14:tracePt t="149336" x="6035675" y="2379663"/>
          <p14:tracePt t="149344" x="6043613" y="2379663"/>
          <p14:tracePt t="149353" x="6053138" y="2389188"/>
          <p14:tracePt t="149364" x="6062663" y="2389188"/>
          <p14:tracePt t="149370" x="6080125" y="2389188"/>
          <p14:tracePt t="149385" x="6099175" y="2398713"/>
          <p14:tracePt t="149387" x="6108700" y="2408238"/>
          <p14:tracePt t="149403" x="6145213" y="2408238"/>
          <p14:tracePt t="149413" x="6162675" y="2408238"/>
          <p14:tracePt t="149418" x="6181725" y="2416175"/>
          <p14:tracePt t="149428" x="6208713" y="2416175"/>
          <p14:tracePt t="149434" x="6218238" y="2416175"/>
          <p14:tracePt t="149444" x="6245225" y="2416175"/>
          <p14:tracePt t="149450" x="6272213" y="2416175"/>
          <p14:tracePt t="149460" x="6291263" y="2416175"/>
          <p14:tracePt t="149466" x="6318250" y="2425700"/>
          <p14:tracePt t="149474" x="6345238" y="2425700"/>
          <p14:tracePt t="149482" x="6372225" y="2425700"/>
          <p14:tracePt t="149491" x="6391275" y="2435225"/>
          <p14:tracePt t="149498" x="6408738" y="2435225"/>
          <p14:tracePt t="149507" x="6427788" y="2435225"/>
          <p14:tracePt t="149514" x="6454775" y="2435225"/>
          <p14:tracePt t="149522" x="6481763" y="2444750"/>
          <p14:tracePt t="149530" x="6491288" y="2444750"/>
          <p14:tracePt t="149538" x="6508750" y="2444750"/>
          <p14:tracePt t="149546" x="6545263" y="2444750"/>
          <p14:tracePt t="149554" x="6554788" y="2444750"/>
          <p14:tracePt t="149562" x="6591300" y="2444750"/>
          <p14:tracePt t="149570" x="6610350" y="2444750"/>
          <p14:tracePt t="149578" x="6637338" y="2444750"/>
          <p14:tracePt t="149587" x="6664325" y="2444750"/>
          <p14:tracePt t="149603" x="6710363" y="2444750"/>
          <p14:tracePt t="149619" x="6754813" y="2444750"/>
          <p14:tracePt t="149635" x="6800850" y="2444750"/>
          <p14:tracePt t="149649" x="6837363" y="2444750"/>
          <p14:tracePt t="149650" x="6892925" y="2444750"/>
          <p14:tracePt t="149665" x="6919913" y="2444750"/>
          <p14:tracePt t="149668" x="6946900" y="2444750"/>
          <p14:tracePt t="149682" x="6973888" y="2444750"/>
          <p14:tracePt t="149684" x="7000875" y="2444750"/>
          <p14:tracePt t="149697" x="7019925" y="2444750"/>
          <p14:tracePt t="149700" x="7056438" y="2444750"/>
          <p14:tracePt t="149713" x="7065963" y="2444750"/>
          <p14:tracePt t="149716" x="7102475" y="2444750"/>
          <p14:tracePt t="149724" x="7119938" y="2444750"/>
          <p14:tracePt t="149732" x="7129463" y="2444750"/>
          <p14:tracePt t="149740" x="7165975" y="2444750"/>
          <p14:tracePt t="149748" x="7202488" y="2452688"/>
          <p14:tracePt t="149756" x="7219950" y="2452688"/>
          <p14:tracePt t="149764" x="7239000" y="2452688"/>
          <p14:tracePt t="149772" x="7265988" y="2452688"/>
          <p14:tracePt t="149782" x="7283450" y="2452688"/>
          <p14:tracePt t="149788" x="7302500" y="2452688"/>
          <p14:tracePt t="149797" x="7329488" y="2462213"/>
          <p14:tracePt t="149804" x="7348538" y="2462213"/>
          <p14:tracePt t="149814" x="7366000" y="2462213"/>
          <p14:tracePt t="149820" x="7392988" y="2462213"/>
          <p14:tracePt t="149830" x="7439025" y="2462213"/>
          <p14:tracePt t="149836" x="7466013" y="2462213"/>
          <p14:tracePt t="149847" x="7475538" y="2462213"/>
          <p14:tracePt t="149852" x="7502525" y="2462213"/>
          <p14:tracePt t="149864" x="7521575" y="2462213"/>
          <p14:tracePt t="149868" x="7539038" y="2462213"/>
          <p14:tracePt t="149880" x="7567613" y="2462213"/>
          <p14:tracePt t="149884" x="7585075" y="2462213"/>
          <p14:tracePt t="149897" x="7612063" y="2462213"/>
          <p14:tracePt t="149900" x="7639050" y="2462213"/>
          <p14:tracePt t="149911" x="7675563" y="2462213"/>
          <p14:tracePt t="149918" x="7694613" y="2452688"/>
          <p14:tracePt t="149924" x="7731125" y="2452688"/>
          <p14:tracePt t="149934" x="7758113" y="2444750"/>
          <p14:tracePt t="149944" x="7794625" y="2444750"/>
          <p14:tracePt t="149950" x="7813675" y="2435225"/>
          <p14:tracePt t="149961" x="7831138" y="2435225"/>
          <p14:tracePt t="149966" x="7831138" y="2425700"/>
          <p14:tracePt t="149974" x="7850188" y="2416175"/>
          <p14:tracePt t="149982" x="7858125" y="2416175"/>
          <p14:tracePt t="149990" x="7867650" y="2408238"/>
          <p14:tracePt t="149998" x="7877175" y="2408238"/>
          <p14:tracePt t="150007" x="7885113" y="2389188"/>
          <p14:tracePt t="150014" x="7885113" y="2379663"/>
          <p14:tracePt t="150022" x="7885113" y="2371725"/>
          <p14:tracePt t="150030" x="7894638" y="2335213"/>
          <p14:tracePt t="150038" x="7894638" y="2306638"/>
          <p14:tracePt t="150046" x="7894638" y="2289175"/>
          <p14:tracePt t="150054" x="7894638" y="2262188"/>
          <p14:tracePt t="150062" x="7894638" y="2243138"/>
          <p14:tracePt t="150070" x="7885113" y="2206625"/>
          <p14:tracePt t="150079" x="7877175" y="2189163"/>
          <p14:tracePt t="150086" x="7867650" y="2179638"/>
          <p14:tracePt t="150095" x="7858125" y="2170113"/>
          <p14:tracePt t="150102" x="7850188" y="2170113"/>
          <p14:tracePt t="150111" x="7840663" y="2152650"/>
          <p14:tracePt t="150118" x="7821613" y="2143125"/>
          <p14:tracePt t="150128" x="7804150" y="2133600"/>
          <p14:tracePt t="150134" x="7777163" y="2125663"/>
          <p14:tracePt t="150145" x="7740650" y="2116138"/>
          <p14:tracePt t="150150" x="7712075" y="2097088"/>
          <p14:tracePt t="150161" x="7658100" y="2089150"/>
          <p14:tracePt t="150166" x="7548563" y="2060575"/>
          <p14:tracePt t="150174" x="7485063" y="2060575"/>
          <p14:tracePt t="150182" x="7412038" y="2052638"/>
          <p14:tracePt t="150190" x="7283450" y="2033588"/>
          <p14:tracePt t="150199" x="7156450" y="2033588"/>
          <p14:tracePt t="150220" x="6956425" y="2033588"/>
          <p14:tracePt t="150224" x="6827838" y="2024063"/>
          <p14:tracePt t="150231" x="6727825" y="2024063"/>
          <p14:tracePt t="150240" x="6654800" y="2024063"/>
          <p14:tracePt t="150249" x="6564313" y="2024063"/>
          <p14:tracePt t="150256" x="6508750" y="2024063"/>
          <p14:tracePt t="150264" x="6418263" y="2024063"/>
          <p14:tracePt t="150272" x="6362700" y="2024063"/>
          <p14:tracePt t="150281" x="6318250" y="2024063"/>
          <p14:tracePt t="150288" x="6291263" y="2024063"/>
          <p14:tracePt t="150297" x="6254750" y="2024063"/>
          <p14:tracePt t="150304" x="6218238" y="2024063"/>
          <p14:tracePt t="150314" x="6189663" y="2024063"/>
          <p14:tracePt t="150320" x="6172200" y="2024063"/>
          <p14:tracePt t="150330" x="6162675" y="2024063"/>
          <p14:tracePt t="150336" x="6153150" y="2024063"/>
          <p14:tracePt t="150360" x="6145213" y="2033588"/>
          <p14:tracePt t="150368" x="6135688" y="2033588"/>
          <p14:tracePt t="150382" x="6126163" y="2033588"/>
          <p14:tracePt t="150384" x="6116638" y="2043113"/>
          <p14:tracePt t="150398" x="6116638" y="2052638"/>
          <p14:tracePt t="150400" x="6108700" y="2052638"/>
          <p14:tracePt t="150414" x="6089650" y="2060575"/>
          <p14:tracePt t="150416" x="6080125" y="2079625"/>
          <p14:tracePt t="150424" x="6080125" y="2089150"/>
          <p14:tracePt t="150433" x="6062663" y="2106613"/>
          <p14:tracePt t="150440" x="6043613" y="2116138"/>
          <p14:tracePt t="150448" x="6016625" y="2133600"/>
          <p14:tracePt t="150464" x="5989638" y="2143125"/>
          <p14:tracePt t="150468" x="5972175" y="2160588"/>
          <p14:tracePt t="150481" x="5953125" y="2170113"/>
          <p14:tracePt t="150484" x="5935663" y="2179638"/>
          <p14:tracePt t="150497" x="5916613" y="2179638"/>
          <p14:tracePt t="150500" x="5907088" y="2189163"/>
          <p14:tracePt t="150514" x="5899150" y="2189163"/>
          <p14:tracePt t="150518" x="5889625" y="2189163"/>
          <p14:tracePt t="150594" x="5889625" y="2197100"/>
          <p14:tracePt t="150626" x="5889625" y="2206625"/>
          <p14:tracePt t="150634" x="5889625" y="2216150"/>
          <p14:tracePt t="150650" x="5880100" y="2225675"/>
          <p14:tracePt t="150658" x="5880100" y="2233613"/>
          <p14:tracePt t="150666" x="5880100" y="2243138"/>
          <p14:tracePt t="150674" x="5880100" y="2252663"/>
          <p14:tracePt t="150682" x="5880100" y="2262188"/>
          <p14:tracePt t="150690" x="5880100" y="2279650"/>
          <p14:tracePt t="150706" x="5880100" y="2289175"/>
          <p14:tracePt t="150714" x="5880100" y="2298700"/>
          <p14:tracePt t="150730" x="5880100" y="2306638"/>
          <p14:tracePt t="150738" x="5880100" y="2316163"/>
          <p14:tracePt t="150746" x="5880100" y="2325688"/>
          <p14:tracePt t="150762" x="5880100" y="2335213"/>
          <p14:tracePt t="151472" x="5889625" y="2335213"/>
          <p14:tracePt t="151480" x="5907088" y="2335213"/>
          <p14:tracePt t="151488" x="5935663" y="2335213"/>
          <p14:tracePt t="151496" x="5953125" y="2335213"/>
          <p14:tracePt t="151505" x="5980113" y="2335213"/>
          <p14:tracePt t="151515" x="6016625" y="2335213"/>
          <p14:tracePt t="151520" x="6053138" y="2335213"/>
          <p14:tracePt t="151528" x="6080125" y="2335213"/>
          <p14:tracePt t="151536" x="6099175" y="2335213"/>
          <p14:tracePt t="151545" x="6116638" y="2335213"/>
          <p14:tracePt t="151552" x="6135688" y="2335213"/>
          <p14:tracePt t="151561" x="6145213" y="2335213"/>
          <p14:tracePt t="151568" x="6153150" y="2335213"/>
          <p14:tracePt t="151578" x="6162675" y="2335213"/>
          <p14:tracePt t="151584" x="6172200" y="2335213"/>
          <p14:tracePt t="151595" x="6181725" y="2335213"/>
          <p14:tracePt t="151612" x="6189663" y="2335213"/>
          <p14:tracePt t="151618" x="6199188" y="2335213"/>
          <p14:tracePt t="151624" x="6208713" y="2335213"/>
          <p14:tracePt t="151674" x="6218238" y="2335213"/>
          <p14:tracePt t="151754" x="6199188" y="2335213"/>
          <p14:tracePt t="151762" x="6181725" y="2335213"/>
          <p14:tracePt t="151770" x="6162675" y="2335213"/>
          <p14:tracePt t="151778" x="6135688" y="2335213"/>
          <p14:tracePt t="151786" x="6108700" y="2335213"/>
          <p14:tracePt t="151795" x="6072188" y="2343150"/>
          <p14:tracePt t="151802" x="6043613" y="2343150"/>
          <p14:tracePt t="151812" x="6007100" y="2343150"/>
          <p14:tracePt t="151818" x="5962650" y="2352675"/>
          <p14:tracePt t="151828" x="5935663" y="2352675"/>
          <p14:tracePt t="151834" x="5907088" y="2352675"/>
          <p14:tracePt t="151846" x="5889625" y="2362200"/>
          <p14:tracePt t="151861" x="5880100" y="2362200"/>
          <p14:tracePt t="151964" x="5899150" y="2362200"/>
          <p14:tracePt t="151972" x="5926138" y="2362200"/>
          <p14:tracePt t="151981" x="5962650" y="2362200"/>
          <p14:tracePt t="151988" x="6016625" y="2362200"/>
          <p14:tracePt t="151996" x="6072188" y="2362200"/>
          <p14:tracePt t="152004" x="6108700" y="2371725"/>
          <p14:tracePt t="152012" x="6189663" y="2371725"/>
          <p14:tracePt t="152020" x="6245225" y="2371725"/>
          <p14:tracePt t="152028" x="6354763" y="2371725"/>
          <p14:tracePt t="152036" x="6391275" y="2371725"/>
          <p14:tracePt t="152045" x="6435725" y="2371725"/>
          <p14:tracePt t="152052" x="6491288" y="2371725"/>
          <p14:tracePt t="152061" x="6527800" y="2371725"/>
          <p14:tracePt t="152068" x="6545263" y="2371725"/>
          <p14:tracePt t="152078" x="6554788" y="2371725"/>
          <p14:tracePt t="152096" x="6564313" y="2371725"/>
          <p14:tracePt t="152191" x="6554788" y="2371725"/>
          <p14:tracePt t="152198" x="6537325" y="2371725"/>
          <p14:tracePt t="152206" x="6508750" y="2371725"/>
          <p14:tracePt t="152214" x="6481763" y="2371725"/>
          <p14:tracePt t="152222" x="6435725" y="2371725"/>
          <p14:tracePt t="152230" x="6408738" y="2371725"/>
          <p14:tracePt t="152238" x="6381750" y="2371725"/>
          <p14:tracePt t="152245" x="6362700" y="2371725"/>
          <p14:tracePt t="152254" x="6345238" y="2371725"/>
          <p14:tracePt t="152262" x="6335713" y="2371725"/>
          <p14:tracePt t="152366" x="6318250" y="2371725"/>
          <p14:tracePt t="152374" x="6308725" y="2371725"/>
          <p14:tracePt t="152382" x="6299200" y="2371725"/>
          <p14:tracePt t="152390" x="6281738" y="2371725"/>
          <p14:tracePt t="152398" x="6262688" y="2371725"/>
          <p14:tracePt t="152406" x="6245225" y="2371725"/>
          <p14:tracePt t="152416" x="6226175" y="2371725"/>
          <p14:tracePt t="152422" x="6208713" y="2371725"/>
          <p14:tracePt t="152432" x="6189663" y="2371725"/>
          <p14:tracePt t="152438" x="6181725" y="2371725"/>
          <p14:tracePt t="152448" x="6172200" y="2371725"/>
          <p14:tracePt t="152536" x="6162675" y="2371725"/>
          <p14:tracePt t="152568" x="6153150" y="2371725"/>
          <p14:tracePt t="152576" x="6145213" y="2371725"/>
          <p14:tracePt t="152584" x="6135688" y="2371725"/>
          <p14:tracePt t="152600" x="6126163" y="2371725"/>
          <p14:tracePt t="152612" x="6116638" y="2371725"/>
          <p14:tracePt t="152620" x="6108700" y="2371725"/>
          <p14:tracePt t="152636" x="6099175" y="2371725"/>
          <p14:tracePt t="152646" x="6089650" y="2371725"/>
          <p14:tracePt t="152663" x="6080125" y="2371725"/>
          <p14:tracePt t="152668" x="6072188" y="2371725"/>
          <p14:tracePt t="152692" x="6062663" y="2371725"/>
          <p14:tracePt t="152890" x="6072188" y="2371725"/>
          <p14:tracePt t="152906" x="6080125" y="2371725"/>
          <p14:tracePt t="152918" x="6099175" y="2371725"/>
          <p14:tracePt t="152927" x="6108700" y="2371725"/>
          <p14:tracePt t="152938" x="6116638" y="2371725"/>
          <p14:tracePt t="152946" x="6135688" y="2371725"/>
          <p14:tracePt t="152954" x="6153150" y="2371725"/>
          <p14:tracePt t="152962" x="6181725" y="2371725"/>
          <p14:tracePt t="152970" x="6199188" y="2371725"/>
          <p14:tracePt t="152978" x="6235700" y="2371725"/>
          <p14:tracePt t="152988" x="6262688" y="2371725"/>
          <p14:tracePt t="152995" x="6291263" y="2371725"/>
          <p14:tracePt t="153004" x="6318250" y="2371725"/>
          <p14:tracePt t="153012" x="6335713" y="2371725"/>
          <p14:tracePt t="153020" x="6354763" y="2371725"/>
          <p14:tracePt t="153029" x="6372225" y="2371725"/>
          <p14:tracePt t="153036" x="6381750" y="2371725"/>
          <p14:tracePt t="153045" x="6391275" y="2371725"/>
          <p14:tracePt t="153132" x="6381750" y="2371725"/>
          <p14:tracePt t="153140" x="6362700" y="2371725"/>
          <p14:tracePt t="153148" x="6345238" y="2371725"/>
          <p14:tracePt t="153156" x="6326188" y="2371725"/>
          <p14:tracePt t="153164" x="6308725" y="2371725"/>
          <p14:tracePt t="153172" x="6291263" y="2371725"/>
          <p14:tracePt t="153188" x="6272213" y="2371725"/>
          <p14:tracePt t="153196" x="6254750" y="2371725"/>
          <p14:tracePt t="153204" x="6245225" y="2371725"/>
          <p14:tracePt t="153318" x="6272213" y="2371725"/>
          <p14:tracePt t="153326" x="6291263" y="2371725"/>
          <p14:tracePt t="153334" x="6318250" y="2371725"/>
          <p14:tracePt t="153343" x="6345238" y="2371725"/>
          <p14:tracePt t="153350" x="6391275" y="2371725"/>
          <p14:tracePt t="153362" x="6454775" y="2371725"/>
          <p14:tracePt t="153366" x="6508750" y="2371725"/>
          <p14:tracePt t="153374" x="6581775" y="2371725"/>
          <p14:tracePt t="153382" x="6664325" y="2371725"/>
          <p14:tracePt t="153390" x="6737350" y="2371725"/>
          <p14:tracePt t="153398" x="6773863" y="2371725"/>
          <p14:tracePt t="153406" x="6827838" y="2371725"/>
          <p14:tracePt t="153414" x="6873875" y="2371725"/>
          <p14:tracePt t="153422" x="6900863" y="2371725"/>
          <p14:tracePt t="153430" x="6937375" y="2371725"/>
          <p14:tracePt t="153438" x="6956425" y="2371725"/>
          <p14:tracePt t="153446" x="6992938" y="2371725"/>
          <p14:tracePt t="153454" x="7000875" y="2371725"/>
          <p14:tracePt t="153462" x="7037388" y="2371725"/>
          <p14:tracePt t="153470" x="7065963" y="2371725"/>
          <p14:tracePt t="153478" x="7092950" y="2371725"/>
          <p14:tracePt t="153487" x="7102475" y="2371725"/>
          <p14:tracePt t="153498" x="7129463" y="2371725"/>
          <p14:tracePt t="153502" x="7165975" y="2371725"/>
          <p14:tracePt t="153512" x="7183438" y="2371725"/>
          <p14:tracePt t="153518" x="7202488" y="2371725"/>
          <p14:tracePt t="153527" x="7212013" y="2371725"/>
          <p14:tracePt t="153534" x="7219950" y="2371725"/>
          <p14:tracePt t="153545" x="7229475" y="2371725"/>
          <p14:tracePt t="153562" x="7239000" y="2371725"/>
          <p14:tracePt t="153579" x="7248525" y="2371725"/>
          <p14:tracePt t="153584" x="7256463" y="2371725"/>
          <p14:tracePt t="153596" x="7265988" y="2371725"/>
          <p14:tracePt t="153600" x="7275513" y="2371725"/>
          <p14:tracePt t="153612" x="7292975" y="2371725"/>
          <p14:tracePt t="153624" x="7302500" y="2371725"/>
          <p14:tracePt t="153644" x="7312025" y="2371725"/>
          <p14:tracePt t="153660" x="7319963" y="2371725"/>
          <p14:tracePt t="153668" x="7329488" y="2371725"/>
          <p14:tracePt t="153679" x="7339013" y="2371725"/>
          <p14:tracePt t="153684" x="7366000" y="2371725"/>
          <p14:tracePt t="153696" x="7385050" y="2371725"/>
          <p14:tracePt t="153700" x="7412038" y="2371725"/>
          <p14:tracePt t="153712" x="7439025" y="2371725"/>
          <p14:tracePt t="153716" x="7466013" y="2371725"/>
          <p14:tracePt t="153724" x="7494588" y="2371725"/>
          <p14:tracePt t="153732" x="7512050" y="2371725"/>
          <p14:tracePt t="153740" x="7531100" y="2371725"/>
          <p14:tracePt t="153748" x="7539038" y="2371725"/>
          <p14:tracePt t="153756" x="7548563" y="2371725"/>
          <p14:tracePt t="153764" x="7558088" y="2371725"/>
          <p14:tracePt t="153772" x="7567613" y="2371725"/>
          <p14:tracePt t="153797" x="7575550" y="2371725"/>
          <p14:tracePt t="153820" x="7585075" y="2371725"/>
          <p14:tracePt t="153891" x="7585075" y="2379663"/>
          <p14:tracePt t="156048" x="7575550" y="2379663"/>
          <p14:tracePt t="156075" x="7567613" y="2379663"/>
          <p14:tracePt t="156090" x="7558088" y="2379663"/>
          <p14:tracePt t="156098" x="7558088" y="2389188"/>
          <p14:tracePt t="156227" x="7558088" y="2398713"/>
          <p14:tracePt t="156236" x="7548563" y="2398713"/>
          <p14:tracePt t="156250" x="7548563" y="2408238"/>
          <p14:tracePt t="156301" x="7539038" y="2408238"/>
          <p14:tracePt t="156306" x="7531100" y="2425700"/>
          <p14:tracePt t="156316" x="7512050" y="2435225"/>
          <p14:tracePt t="156322" x="7502525" y="2452688"/>
          <p14:tracePt t="156332" x="7494588" y="2462213"/>
          <p14:tracePt t="156338" x="7475538" y="2481263"/>
          <p14:tracePt t="156348" x="7475538" y="2489200"/>
          <p14:tracePt t="156354" x="7466013" y="2498725"/>
          <p14:tracePt t="156364" x="7458075" y="2517775"/>
          <p14:tracePt t="156372" x="7439025" y="2525713"/>
          <p14:tracePt t="156381" x="7429500" y="2544763"/>
          <p14:tracePt t="156388" x="7392988" y="2554288"/>
          <p14:tracePt t="156396" x="7385050" y="2571750"/>
          <p14:tracePt t="156404" x="7366000" y="2581275"/>
          <p14:tracePt t="156412" x="7356475" y="2581275"/>
          <p14:tracePt t="156420" x="7356475" y="2589213"/>
          <p14:tracePt t="156428" x="7348538" y="2589213"/>
          <p14:tracePt t="156436" x="7339013" y="2589213"/>
          <p14:tracePt t="156460" x="7329488" y="2589213"/>
          <p14:tracePt t="156477" x="7319963" y="2589213"/>
          <p14:tracePt t="156492" x="7312025" y="2589213"/>
          <p14:tracePt t="156504" x="7312025" y="2598738"/>
          <p14:tracePt t="156512" x="7302500" y="2598738"/>
          <p14:tracePt t="156624" x="7302500" y="2589213"/>
          <p14:tracePt t="156634" x="7302500" y="2562225"/>
          <p14:tracePt t="156642" x="7302500" y="2554288"/>
          <p14:tracePt t="156650" x="7302500" y="2535238"/>
          <p14:tracePt t="156661" x="7302500" y="2525713"/>
          <p14:tracePt t="156666" x="7302500" y="2508250"/>
          <p14:tracePt t="156674" x="7302500" y="2498725"/>
          <p14:tracePt t="156682" x="7302500" y="2481263"/>
          <p14:tracePt t="156690" x="7302500" y="2471738"/>
          <p14:tracePt t="156698" x="7302500" y="2462213"/>
          <p14:tracePt t="156706" x="7302500" y="2444750"/>
          <p14:tracePt t="156722" x="7302500" y="2425700"/>
          <p14:tracePt t="156730" x="7302500" y="2416175"/>
          <p14:tracePt t="156738" x="7302500" y="2408238"/>
          <p14:tracePt t="156746" x="7302500" y="2398713"/>
          <p14:tracePt t="156754" x="7302500" y="2389188"/>
          <p14:tracePt t="156762" x="7302500" y="2371725"/>
          <p14:tracePt t="156786" x="7302500" y="2362200"/>
          <p14:tracePt t="156802" x="7302500" y="2352675"/>
          <p14:tracePt t="156812" x="7302500" y="2343150"/>
          <p14:tracePt t="156828" x="7302500" y="2335213"/>
          <p14:tracePt t="156834" x="7302500" y="2325688"/>
          <p14:tracePt t="156845" x="7302500" y="2316163"/>
          <p14:tracePt t="156850" x="7283450" y="2316163"/>
          <p14:tracePt t="156862" x="7265988" y="2289175"/>
          <p14:tracePt t="156868" x="7248525" y="2279650"/>
          <p14:tracePt t="156874" x="7229475" y="2270125"/>
          <p14:tracePt t="156884" x="7192963" y="2262188"/>
          <p14:tracePt t="156890" x="7175500" y="2262188"/>
          <p14:tracePt t="156900" x="7146925" y="2252663"/>
          <p14:tracePt t="156908" x="7119938" y="2243138"/>
          <p14:tracePt t="156916" x="7073900" y="2243138"/>
          <p14:tracePt t="156924" x="7037388" y="2233613"/>
          <p14:tracePt t="156932" x="6992938" y="2233613"/>
          <p14:tracePt t="156940" x="6910388" y="2225675"/>
          <p14:tracePt t="156949" x="6864350" y="2225675"/>
          <p14:tracePt t="156956" x="6810375" y="2206625"/>
          <p14:tracePt t="156969" x="6754813" y="2197100"/>
          <p14:tracePt t="156972" x="6691313" y="2197100"/>
          <p14:tracePt t="156986" x="6618288" y="2189163"/>
          <p14:tracePt t="156988" x="6554788" y="2170113"/>
          <p14:tracePt t="157000" x="6518275" y="2170113"/>
          <p14:tracePt t="157004" x="6445250" y="2170113"/>
          <p14:tracePt t="157016" x="6354763" y="2170113"/>
          <p14:tracePt t="157020" x="6281738" y="2170113"/>
          <p14:tracePt t="157031" x="6189663" y="2170113"/>
          <p14:tracePt t="157036" x="6153150" y="2170113"/>
          <p14:tracePt t="157051" x="6080125" y="2170113"/>
          <p14:tracePt t="157052" x="6026150" y="2170113"/>
          <p14:tracePt t="157061" x="5980113" y="2170113"/>
          <p14:tracePt t="157068" x="5926138" y="2170113"/>
          <p14:tracePt t="157078" x="5889625" y="2170113"/>
          <p14:tracePt t="157084" x="5862638" y="2170113"/>
          <p14:tracePt t="157097" x="5826125" y="2170113"/>
          <p14:tracePt t="157100" x="5816600" y="2170113"/>
          <p14:tracePt t="157111" x="5807075" y="2170113"/>
          <p14:tracePt t="157116" x="5797550" y="2170113"/>
          <p14:tracePt t="157124" x="5780088" y="2179638"/>
          <p14:tracePt t="157132" x="5761038" y="2189163"/>
          <p14:tracePt t="157140" x="5743575" y="2197100"/>
          <p14:tracePt t="157148" x="5716588" y="2206625"/>
          <p14:tracePt t="157156" x="5697538" y="2216150"/>
          <p14:tracePt t="157164" x="5670550" y="2233613"/>
          <p14:tracePt t="157175" x="5643563" y="2252663"/>
          <p14:tracePt t="157186" x="5624513" y="2270125"/>
          <p14:tracePt t="157190" x="5607050" y="2279650"/>
          <p14:tracePt t="157199" x="5597525" y="2289175"/>
          <p14:tracePt t="157206" x="5580063" y="2298700"/>
          <p14:tracePt t="157216" x="5570538" y="2306638"/>
          <p14:tracePt t="157222" x="5570538" y="2325688"/>
          <p14:tracePt t="157232" x="5561013" y="2343150"/>
          <p14:tracePt t="157238" x="5561013" y="2371725"/>
          <p14:tracePt t="157249" x="5561013" y="2389188"/>
          <p14:tracePt t="157254" x="5561013" y="2408238"/>
          <p14:tracePt t="157262" x="5561013" y="2435225"/>
          <p14:tracePt t="157270" x="5561013" y="2452688"/>
          <p14:tracePt t="157278" x="5570538" y="2489200"/>
          <p14:tracePt t="157286" x="5580063" y="2508250"/>
          <p14:tracePt t="157294" x="5588000" y="2525713"/>
          <p14:tracePt t="157302" x="5607050" y="2554288"/>
          <p14:tracePt t="157311" x="5616575" y="2571750"/>
          <p14:tracePt t="157322" x="5634038" y="2608263"/>
          <p14:tracePt t="157330" x="5643563" y="2625725"/>
          <p14:tracePt t="157338" x="5661025" y="2654300"/>
          <p14:tracePt t="157346" x="5680075" y="2671763"/>
          <p14:tracePt t="157354" x="5697538" y="2690813"/>
          <p14:tracePt t="157362" x="5734050" y="2717800"/>
          <p14:tracePt t="157370" x="5761038" y="2727325"/>
          <p14:tracePt t="157378" x="5789613" y="2744788"/>
          <p14:tracePt t="157386" x="5826125" y="2754313"/>
          <p14:tracePt t="157395" x="5880100" y="2763838"/>
          <p14:tracePt t="157402" x="5907088" y="2763838"/>
          <p14:tracePt t="157412" x="5953125" y="2771775"/>
          <p14:tracePt t="157418" x="6007100" y="2771775"/>
          <p14:tracePt t="157428" x="6043613" y="2771775"/>
          <p14:tracePt t="157434" x="6089650" y="2771775"/>
          <p14:tracePt t="157446" x="6145213" y="2771775"/>
          <p14:tracePt t="157452" x="6172200" y="2771775"/>
          <p14:tracePt t="157462" x="6226175" y="2771775"/>
          <p14:tracePt t="157468" x="6281738" y="2771775"/>
          <p14:tracePt t="157479" x="6326188" y="2771775"/>
          <p14:tracePt t="157484" x="6381750" y="2771775"/>
          <p14:tracePt t="157496" x="6435725" y="2771775"/>
          <p14:tracePt t="157500" x="6464300" y="2771775"/>
          <p14:tracePt t="157512" x="6508750" y="2771775"/>
          <p14:tracePt t="157516" x="6518275" y="2771775"/>
          <p14:tracePt t="157524" x="6564313" y="2771775"/>
          <p14:tracePt t="157532" x="6581775" y="2763838"/>
          <p14:tracePt t="157540" x="6600825" y="2763838"/>
          <p14:tracePt t="157548" x="6610350" y="2763838"/>
          <p14:tracePt t="157556" x="6627813" y="2763838"/>
          <p14:tracePt t="157564" x="6627813" y="2754313"/>
          <p14:tracePt t="157572" x="6637338" y="2754313"/>
          <p14:tracePt t="157580" x="6645275" y="2754313"/>
          <p14:tracePt t="157589" x="6654800" y="2754313"/>
          <p14:tracePt t="157596" x="6673850" y="2754313"/>
          <p14:tracePt t="157605" x="6691313" y="2754313"/>
          <p14:tracePt t="157615" x="6718300" y="2754313"/>
          <p14:tracePt t="157620" x="6737350" y="2754313"/>
          <p14:tracePt t="157628" x="6764338" y="2754313"/>
          <p14:tracePt t="157636" x="6783388" y="2754313"/>
          <p14:tracePt t="157644" x="6810375" y="2754313"/>
          <p14:tracePt t="157652" x="6837363" y="2754313"/>
          <p14:tracePt t="157661" x="6856413" y="2754313"/>
          <p14:tracePt t="157668" x="6873875" y="2754313"/>
          <p14:tracePt t="157678" x="6892925" y="2754313"/>
          <p14:tracePt t="157684" x="6910388" y="2754313"/>
          <p14:tracePt t="157694" x="6929438" y="2763838"/>
          <p14:tracePt t="157700" x="6956425" y="2763838"/>
          <p14:tracePt t="157711" x="6973888" y="2763838"/>
          <p14:tracePt t="157718" x="6992938" y="2763838"/>
          <p14:tracePt t="157724" x="7029450" y="2763838"/>
          <p14:tracePt t="157734" x="7046913" y="2771775"/>
          <p14:tracePt t="157747" x="7056438" y="2771775"/>
          <p14:tracePt t="157751" x="7110413" y="2771775"/>
          <p14:tracePt t="157761" x="7146925" y="2771775"/>
          <p14:tracePt t="157767" x="7175500" y="2771775"/>
          <p14:tracePt t="157774" x="7212013" y="2771775"/>
          <p14:tracePt t="157782" x="7248525" y="2771775"/>
          <p14:tracePt t="157790" x="7283450" y="2771775"/>
          <p14:tracePt t="157798" x="7312025" y="2771775"/>
          <p14:tracePt t="157806" x="7339013" y="2771775"/>
          <p14:tracePt t="157814" x="7375525" y="2771775"/>
          <p14:tracePt t="157822" x="7402513" y="2771775"/>
          <p14:tracePt t="157830" x="7429500" y="2771775"/>
          <p14:tracePt t="157838" x="7458075" y="2763838"/>
          <p14:tracePt t="157846" x="7475538" y="2763838"/>
          <p14:tracePt t="157854" x="7512050" y="2754313"/>
          <p14:tracePt t="157862" x="7539038" y="2744788"/>
          <p14:tracePt t="157870" x="7558088" y="2735263"/>
          <p14:tracePt t="157878" x="7567613" y="2735263"/>
          <p14:tracePt t="157886" x="7585075" y="2717800"/>
          <p14:tracePt t="157894" x="7602538" y="2708275"/>
          <p14:tracePt t="157902" x="7621588" y="2698750"/>
          <p14:tracePt t="157911" x="7631113" y="2690813"/>
          <p14:tracePt t="157918" x="7648575" y="2681288"/>
          <p14:tracePt t="157928" x="7648575" y="2671763"/>
          <p14:tracePt t="157934" x="7658100" y="2671763"/>
          <p14:tracePt t="157945" x="7667625" y="2662238"/>
          <p14:tracePt t="157950" x="7675563" y="2654300"/>
          <p14:tracePt t="157961" x="7675563" y="2644775"/>
          <p14:tracePt t="157966" x="7685088" y="2625725"/>
          <p14:tracePt t="157974" x="7694613" y="2617788"/>
          <p14:tracePt t="157982" x="7694613" y="2608263"/>
          <p14:tracePt t="157994" x="7704138" y="2608263"/>
          <p14:tracePt t="157998" x="7704138" y="2598738"/>
          <p14:tracePt t="158011" x="7704138" y="2589213"/>
          <p14:tracePt t="158014" x="7704138" y="2581275"/>
          <p14:tracePt t="158024" x="7704138" y="2562225"/>
          <p14:tracePt t="158032" x="7704138" y="2554288"/>
          <p14:tracePt t="158040" x="7704138" y="2544763"/>
          <p14:tracePt t="158048" x="7694613" y="2535238"/>
          <p14:tracePt t="158056" x="7685088" y="2517775"/>
          <p14:tracePt t="158064" x="7667625" y="2498725"/>
          <p14:tracePt t="158081" x="7631113" y="2452688"/>
          <p14:tracePt t="158088" x="7602538" y="2435225"/>
          <p14:tracePt t="158096" x="7575550" y="2425700"/>
          <p14:tracePt t="158104" x="7548563" y="2408238"/>
          <p14:tracePt t="158113" x="7521575" y="2398713"/>
          <p14:tracePt t="158121" x="7485063" y="2379663"/>
          <p14:tracePt t="158128" x="7458075" y="2362200"/>
          <p14:tracePt t="158137" x="7429500" y="2352675"/>
          <p14:tracePt t="158145" x="7392988" y="2343150"/>
          <p14:tracePt t="158152" x="7356475" y="2335213"/>
          <p14:tracePt t="158169" x="7248525" y="2298700"/>
          <p14:tracePt t="158180" x="7219950" y="2298700"/>
          <p14:tracePt t="158184" x="7183438" y="2289175"/>
          <p14:tracePt t="158195" x="7146925" y="2279650"/>
          <p14:tracePt t="158200" x="7110413" y="2270125"/>
          <p14:tracePt t="158211" x="7083425" y="2262188"/>
          <p14:tracePt t="158216" x="7065963" y="2252663"/>
          <p14:tracePt t="158224" x="7037388" y="2252663"/>
          <p14:tracePt t="158232" x="7019925" y="2252663"/>
          <p14:tracePt t="158240" x="6992938" y="2243138"/>
          <p14:tracePt t="158248" x="6956425" y="2243138"/>
          <p14:tracePt t="158262" x="6937375" y="2233613"/>
          <p14:tracePt t="158264" x="6900863" y="2233613"/>
          <p14:tracePt t="158274" x="6873875" y="2216150"/>
          <p14:tracePt t="158280" x="6819900" y="2216150"/>
          <p14:tracePt t="158290" x="6783388" y="2216150"/>
          <p14:tracePt t="158298" x="6746875" y="2206625"/>
          <p14:tracePt t="158306" x="6700838" y="2206625"/>
          <p14:tracePt t="158314" x="6673850" y="2206625"/>
          <p14:tracePt t="158322" x="6645275" y="2206625"/>
          <p14:tracePt t="158330" x="6600825" y="2206625"/>
          <p14:tracePt t="158338" x="6564313" y="2197100"/>
          <p14:tracePt t="158346" x="6537325" y="2197100"/>
          <p14:tracePt t="158354" x="6500813" y="2197100"/>
          <p14:tracePt t="158363" x="6464300" y="2197100"/>
          <p14:tracePt t="158370" x="6435725" y="2197100"/>
          <p14:tracePt t="158379" x="6399213" y="2197100"/>
          <p14:tracePt t="158386" x="6391275" y="2197100"/>
          <p14:tracePt t="158396" x="6354763" y="2197100"/>
          <p14:tracePt t="158412" x="6326188" y="2197100"/>
          <p14:tracePt t="158418" x="6291263" y="2197100"/>
          <p14:tracePt t="158429" x="6272213" y="2197100"/>
          <p14:tracePt t="158434" x="6254750" y="2206625"/>
          <p14:tracePt t="158446" x="6235700" y="2216150"/>
          <p14:tracePt t="158450" x="6218238" y="2216150"/>
          <p14:tracePt t="158462" x="6218238" y="2225675"/>
          <p14:tracePt t="158466" x="6199188" y="2233613"/>
          <p14:tracePt t="158474" x="6181725" y="2243138"/>
          <p14:tracePt t="158482" x="6162675" y="2252663"/>
          <p14:tracePt t="158490" x="6153150" y="2270125"/>
          <p14:tracePt t="158498" x="6126163" y="2279650"/>
          <p14:tracePt t="158506" x="6108700" y="2298700"/>
          <p14:tracePt t="158514" x="6099175" y="2316163"/>
          <p14:tracePt t="158522" x="6072188" y="2343150"/>
          <p14:tracePt t="158530" x="6062663" y="2362200"/>
          <p14:tracePt t="158538" x="6053138" y="2362200"/>
          <p14:tracePt t="158546" x="6043613" y="2371725"/>
          <p14:tracePt t="158556" x="6035675" y="2379663"/>
          <p14:tracePt t="158564" x="6035675" y="2398713"/>
          <p14:tracePt t="158572" x="6026150" y="2408238"/>
          <p14:tracePt t="158580" x="6026150" y="2416175"/>
          <p14:tracePt t="158588" x="6026150" y="2425700"/>
          <p14:tracePt t="158596" x="6026150" y="2435225"/>
          <p14:tracePt t="158604" x="6026150" y="2452688"/>
          <p14:tracePt t="158612" x="6026150" y="2462213"/>
          <p14:tracePt t="158621" x="6026150" y="2481263"/>
          <p14:tracePt t="158628" x="6026150" y="2498725"/>
          <p14:tracePt t="158637" x="6026150" y="2517775"/>
          <p14:tracePt t="158644" x="6035675" y="2535238"/>
          <p14:tracePt t="158653" x="6043613" y="2554288"/>
          <p14:tracePt t="158665" x="6053138" y="2571750"/>
          <p14:tracePt t="158668" x="6062663" y="2589213"/>
          <p14:tracePt t="158678" x="6072188" y="2608263"/>
          <p14:tracePt t="158684" x="6072188" y="2617788"/>
          <p14:tracePt t="158694" x="6089650" y="2625725"/>
          <p14:tracePt t="158700" x="6099175" y="2644775"/>
          <p14:tracePt t="158712" x="6116638" y="2644775"/>
          <p14:tracePt t="158716" x="6126163" y="2654300"/>
          <p14:tracePt t="158724" x="6145213" y="2662238"/>
          <p14:tracePt t="158732" x="6162675" y="2662238"/>
          <p14:tracePt t="158740" x="6181725" y="2671763"/>
          <p14:tracePt t="158748" x="6208713" y="2681288"/>
          <p14:tracePt t="158756" x="6245225" y="2690813"/>
          <p14:tracePt t="158765" x="6262688" y="2690813"/>
          <p14:tracePt t="158772" x="6291263" y="2698750"/>
          <p14:tracePt t="158786" x="6318250" y="2698750"/>
          <p14:tracePt t="158791" x="6335713" y="2698750"/>
          <p14:tracePt t="158799" x="6362700" y="2708275"/>
          <p14:tracePt t="158804" x="6391275" y="2708275"/>
          <p14:tracePt t="158814" x="6408738" y="2708275"/>
          <p14:tracePt t="158820" x="6427788" y="2717800"/>
          <p14:tracePt t="158830" x="6445250" y="2717800"/>
          <p14:tracePt t="158837" x="6464300" y="2717800"/>
          <p14:tracePt t="158846" x="6472238" y="2717800"/>
          <p14:tracePt t="158862" x="6481763" y="2717800"/>
          <p14:tracePt t="158870" x="6491288" y="2717800"/>
          <p14:tracePt t="158878" x="6500813" y="2717800"/>
          <p14:tracePt t="158886" x="6508750" y="2717800"/>
          <p14:tracePt t="158897" x="6527800" y="2717800"/>
          <p14:tracePt t="158902" x="6545263" y="2717800"/>
          <p14:tracePt t="158912" x="6564313" y="2717800"/>
          <p14:tracePt t="158918" x="6591300" y="2717800"/>
          <p14:tracePt t="158928" x="6627813" y="2717800"/>
          <p14:tracePt t="158934" x="6654800" y="2717800"/>
          <p14:tracePt t="158945" x="6681788" y="2717800"/>
          <p14:tracePt t="158950" x="6710363" y="2717800"/>
          <p14:tracePt t="158961" x="6754813" y="2717800"/>
          <p14:tracePt t="158966" x="6791325" y="2717800"/>
          <p14:tracePt t="158974" x="6837363" y="2717800"/>
          <p14:tracePt t="158982" x="6864350" y="2717800"/>
          <p14:tracePt t="158990" x="6892925" y="2717800"/>
          <p14:tracePt t="158998" x="6937375" y="2717800"/>
          <p14:tracePt t="159006" x="6973888" y="2717800"/>
          <p14:tracePt t="159014" x="7000875" y="2717800"/>
          <p14:tracePt t="159022" x="7046913" y="2717800"/>
          <p14:tracePt t="159030" x="7083425" y="2717800"/>
          <p14:tracePt t="159038" x="7138988" y="2717800"/>
          <p14:tracePt t="159046" x="7165975" y="2717800"/>
          <p14:tracePt t="159054" x="7202488" y="2717800"/>
          <p14:tracePt t="159062" x="7229475" y="2717800"/>
          <p14:tracePt t="159088" x="7275513" y="2717800"/>
          <p14:tracePt t="159102" x="7292975" y="2717800"/>
          <p14:tracePt t="159103" x="7312025" y="2717800"/>
          <p14:tracePt t="159114" x="7329488" y="2717800"/>
          <p14:tracePt t="159118" x="7339013" y="2717800"/>
          <p14:tracePt t="159131" x="7356475" y="2717800"/>
          <p14:tracePt t="159138" x="7375525" y="2717800"/>
          <p14:tracePt t="159144" x="7385050" y="2727325"/>
          <p14:tracePt t="159153" x="7402513" y="2727325"/>
          <p14:tracePt t="159161" x="7412038" y="2727325"/>
          <p14:tracePt t="159168" x="7421563" y="2727325"/>
          <p14:tracePt t="159178" x="7439025" y="2727325"/>
          <p14:tracePt t="159184" x="7448550" y="2727325"/>
          <p14:tracePt t="159195" x="7458075" y="2727325"/>
          <p14:tracePt t="159200" x="7466013" y="2727325"/>
          <p14:tracePt t="159211" x="7475538" y="2727325"/>
          <p14:tracePt t="159224" x="7485063" y="2727325"/>
          <p14:tracePt t="159232" x="7494588" y="2727325"/>
          <p14:tracePt t="159240" x="7502525" y="2727325"/>
          <p14:tracePt t="159248" x="7521575" y="2727325"/>
          <p14:tracePt t="159256" x="7539038" y="2727325"/>
          <p14:tracePt t="159264" x="7558088" y="2727325"/>
          <p14:tracePt t="159272" x="7575550" y="2727325"/>
          <p14:tracePt t="159280" x="7602538" y="2717800"/>
          <p14:tracePt t="159288" x="7621588" y="2717800"/>
          <p14:tracePt t="159296" x="7648575" y="2717800"/>
          <p14:tracePt t="159304" x="7675563" y="2708275"/>
          <p14:tracePt t="159312" x="7685088" y="2708275"/>
          <p14:tracePt t="159321" x="7704138" y="2698750"/>
          <p14:tracePt t="159328" x="7712075" y="2698750"/>
          <p14:tracePt t="159337" x="7721600" y="2698750"/>
          <p14:tracePt t="159344" x="7731125" y="2698750"/>
          <p14:tracePt t="159371" x="7748588" y="2690813"/>
          <p14:tracePt t="159386" x="7767638" y="2681288"/>
          <p14:tracePt t="159402" x="7777163" y="2671763"/>
          <p14:tracePt t="159426" x="7785100" y="2671763"/>
          <p14:tracePt t="159531" x="7785100" y="2662238"/>
          <p14:tracePt t="159562" x="7785100" y="2654300"/>
          <p14:tracePt t="159570" x="7785100" y="2644775"/>
          <p14:tracePt t="159587" x="7785100" y="2635250"/>
          <p14:tracePt t="159599" x="7785100" y="2625725"/>
          <p14:tracePt t="159610" x="7785100" y="2617788"/>
          <p14:tracePt t="159626" x="7785100" y="2608263"/>
          <p14:tracePt t="159634" x="7777163" y="2608263"/>
          <p14:tracePt t="159666" x="7767638" y="2608263"/>
          <p14:tracePt t="159676" x="7767638" y="2598738"/>
          <p14:tracePt t="159684" x="7758113" y="2589213"/>
          <p14:tracePt t="159700" x="7748588" y="2581275"/>
          <p14:tracePt t="159716" x="7748588" y="2571750"/>
          <p14:tracePt t="159724" x="7740650" y="2571750"/>
          <p14:tracePt t="159740" x="7740650" y="2562225"/>
          <p14:tracePt t="159756" x="7731125" y="2554288"/>
          <p14:tracePt t="159764" x="7721600" y="2554288"/>
          <p14:tracePt t="159780" x="7712075" y="2544763"/>
          <p14:tracePt t="159788" x="7704138" y="2544763"/>
          <p14:tracePt t="159796" x="7704138" y="2535238"/>
          <p14:tracePt t="159804" x="7694613" y="2525713"/>
          <p14:tracePt t="159820" x="7685088" y="2517775"/>
          <p14:tracePt t="159836" x="7675563" y="2508250"/>
          <p14:tracePt t="159845" x="7667625" y="2508250"/>
          <p14:tracePt t="159852" x="7658100" y="2498725"/>
          <p14:tracePt t="159861" x="7648575" y="2498725"/>
          <p14:tracePt t="159869" x="7639050" y="2498725"/>
          <p14:tracePt t="159881" x="7631113" y="2498725"/>
          <p14:tracePt t="159884" x="7621588" y="2489200"/>
          <p14:tracePt t="159898" x="7612063" y="2489200"/>
          <p14:tracePt t="159900" x="7602538" y="2489200"/>
          <p14:tracePt t="159908" x="7594600" y="2489200"/>
          <p14:tracePt t="159916" x="7585075" y="2481263"/>
          <p14:tracePt t="159934" x="7575550" y="2481263"/>
          <p14:tracePt t="159940" x="7575550" y="2471738"/>
          <p14:tracePt t="159950" x="7567613" y="2471738"/>
          <p14:tracePt t="159956" x="7558088" y="2471738"/>
          <p14:tracePt t="159966" x="7548563" y="2471738"/>
          <p14:tracePt t="159982" x="7539038" y="2462213"/>
          <p14:tracePt t="159990" x="7531100" y="2462213"/>
          <p14:tracePt t="159998" x="7521575" y="2462213"/>
          <p14:tracePt t="160023" x="7512050" y="2452688"/>
          <p14:tracePt t="160030" x="7502525" y="2452688"/>
          <p14:tracePt t="160047" x="7494588" y="2452688"/>
          <p14:tracePt t="160054" x="7485063" y="2444750"/>
          <p14:tracePt t="160063" x="7475538" y="2444750"/>
          <p14:tracePt t="160070" x="7466013" y="2444750"/>
          <p14:tracePt t="160079" x="7458075" y="2444750"/>
          <p14:tracePt t="160086" x="7448550" y="2444750"/>
          <p14:tracePt t="160095" x="7439025" y="2444750"/>
          <p14:tracePt t="160102" x="7429500" y="2444750"/>
          <p14:tracePt t="160112" x="7421563" y="2435225"/>
          <p14:tracePt t="160118" x="7412038" y="2435225"/>
          <p14:tracePt t="160134" x="7402513" y="2435225"/>
          <p14:tracePt t="160150" x="7402513" y="2425700"/>
          <p14:tracePt t="160162" x="7392988" y="2425700"/>
          <p14:tracePt t="160174" x="7385050" y="2425700"/>
          <p14:tracePt t="160190" x="7375525" y="2425700"/>
          <p14:tracePt t="160208" x="7366000" y="2425700"/>
          <p14:tracePt t="160214" x="7356475" y="2425700"/>
          <p14:tracePt t="160232" x="7348538" y="2425700"/>
          <p14:tracePt t="160240" x="7339013" y="2425700"/>
          <p14:tracePt t="160248" x="7329488" y="2416175"/>
          <p14:tracePt t="160256" x="7312025" y="2416175"/>
          <p14:tracePt t="160264" x="7302500" y="2416175"/>
          <p14:tracePt t="160272" x="7283450" y="2416175"/>
          <p14:tracePt t="160281" x="7283450" y="2408238"/>
          <p14:tracePt t="160288" x="7265988" y="2408238"/>
          <p14:tracePt t="160297" x="7256463" y="2408238"/>
          <p14:tracePt t="160304" x="7239000" y="2408238"/>
          <p14:tracePt t="160314" x="7229475" y="2408238"/>
          <p14:tracePt t="160320" x="7219950" y="2408238"/>
          <p14:tracePt t="160336" x="7212013" y="2408238"/>
          <p14:tracePt t="160347" x="7202488" y="2408238"/>
          <p14:tracePt t="160352" x="7192963" y="2408238"/>
          <p14:tracePt t="160364" x="7183438" y="2398713"/>
          <p14:tracePt t="160380" x="7165975" y="2398713"/>
          <p14:tracePt t="160384" x="7156450" y="2398713"/>
          <p14:tracePt t="160400" x="7146925" y="2398713"/>
          <p14:tracePt t="160408" x="7138988" y="2398713"/>
          <p14:tracePt t="160416" x="7129463" y="2398713"/>
          <p14:tracePt t="160424" x="7119938" y="2398713"/>
          <p14:tracePt t="160432" x="7110413" y="2398713"/>
          <p14:tracePt t="160448" x="7102475" y="2398713"/>
          <p14:tracePt t="160456" x="7092950" y="2398713"/>
          <p14:tracePt t="160464" x="7083425" y="2398713"/>
          <p14:tracePt t="160480" x="7073900" y="2398713"/>
          <p14:tracePt t="160497" x="7065963" y="2398713"/>
          <p14:tracePt t="160508" x="7056438" y="2398713"/>
          <p14:tracePt t="160523" x="7046913" y="2398713"/>
          <p14:tracePt t="160530" x="7029450" y="2398713"/>
          <p14:tracePt t="160536" x="7019925" y="2398713"/>
          <p14:tracePt t="160546" x="7000875" y="2398713"/>
          <p14:tracePt t="160554" x="6992938" y="2389188"/>
          <p14:tracePt t="160562" x="6983413" y="2389188"/>
          <p14:tracePt t="160570" x="6964363" y="2389188"/>
          <p14:tracePt t="160578" x="6956425" y="2389188"/>
          <p14:tracePt t="160586" x="6946900" y="2389188"/>
          <p14:tracePt t="160595" x="6929438" y="2389188"/>
          <p14:tracePt t="160602" x="6919913" y="2389188"/>
          <p14:tracePt t="160611" x="6910388" y="2389188"/>
          <p14:tracePt t="160634" x="6900863" y="2389188"/>
          <p14:tracePt t="160646" x="6892925" y="2389188"/>
          <p14:tracePt t="160663" x="6883400" y="2389188"/>
          <p14:tracePt t="160666" x="6873875" y="2389188"/>
          <p14:tracePt t="160682" x="6856413" y="2389188"/>
          <p14:tracePt t="160698" x="6846888" y="2389188"/>
          <p14:tracePt t="160714" x="6837363" y="2389188"/>
          <p14:tracePt t="160723" x="6827838" y="2389188"/>
          <p14:tracePt t="160730" x="6810375" y="2389188"/>
          <p14:tracePt t="160746" x="6800850" y="2389188"/>
          <p14:tracePt t="160754" x="6791325" y="2389188"/>
          <p14:tracePt t="160788" x="6783388" y="2389188"/>
          <p14:tracePt t="160796" x="6773863" y="2389188"/>
          <p14:tracePt t="160804" x="6764338" y="2389188"/>
          <p14:tracePt t="160820" x="6754813" y="2389188"/>
          <p14:tracePt t="160829" x="6737350" y="2389188"/>
          <p14:tracePt t="160836" x="6727825" y="2389188"/>
          <p14:tracePt t="160852" x="6718300" y="2389188"/>
          <p14:tracePt t="160863" x="6710363" y="2389188"/>
          <p14:tracePt t="160868" x="6700838" y="2389188"/>
          <p14:tracePt t="160879" x="6681788" y="2389188"/>
          <p14:tracePt t="160884" x="6673850" y="2389188"/>
          <p14:tracePt t="160900" x="6664325" y="2389188"/>
          <p14:tracePt t="160908" x="6654800" y="2389188"/>
          <p14:tracePt t="160916" x="6645275" y="2389188"/>
          <p14:tracePt t="160924" x="6627813" y="2389188"/>
          <p14:tracePt t="160932" x="6610350" y="2389188"/>
          <p14:tracePt t="160940" x="6600825" y="2389188"/>
          <p14:tracePt t="160948" x="6591300" y="2389188"/>
          <p14:tracePt t="160956" x="6573838" y="2379663"/>
          <p14:tracePt t="160964" x="6554788" y="2379663"/>
          <p14:tracePt t="160972" x="6545263" y="2379663"/>
          <p14:tracePt t="160980" x="6527800" y="2379663"/>
          <p14:tracePt t="160988" x="6518275" y="2379663"/>
          <p14:tracePt t="160996" x="6508750" y="2379663"/>
          <p14:tracePt t="161012" x="6500813" y="2379663"/>
          <p14:tracePt t="161024" x="6491288" y="2379663"/>
          <p14:tracePt t="161034" x="6472238" y="2379663"/>
          <p14:tracePt t="161040" x="6464300" y="2379663"/>
          <p14:tracePt t="161050" x="6454775" y="2379663"/>
          <p14:tracePt t="161056" x="6435725" y="2379663"/>
          <p14:tracePt t="161066" x="6427788" y="2379663"/>
          <p14:tracePt t="161080" x="6418263" y="2379663"/>
          <p14:tracePt t="161082" x="6399213" y="2371725"/>
          <p14:tracePt t="161090" x="6381750" y="2371725"/>
          <p14:tracePt t="161098" x="6362700" y="2371725"/>
          <p14:tracePt t="161106" x="6345238" y="2371725"/>
          <p14:tracePt t="161114" x="6326188" y="2371725"/>
          <p14:tracePt t="161123" x="6299200" y="2371725"/>
          <p14:tracePt t="161130" x="6281738" y="2371725"/>
          <p14:tracePt t="161139" x="6254750" y="2371725"/>
          <p14:tracePt t="161146" x="6235700" y="2371725"/>
          <p14:tracePt t="161154" x="6218238" y="2371725"/>
          <p14:tracePt t="161162" x="6199188" y="2371725"/>
          <p14:tracePt t="161170" x="6172200" y="2371725"/>
          <p14:tracePt t="161179" x="6153150" y="2371725"/>
          <p14:tracePt t="161186" x="6135688" y="2371725"/>
          <p14:tracePt t="161196" x="6126163" y="2371725"/>
          <p14:tracePt t="161202" x="6108700" y="2371725"/>
          <p14:tracePt t="161212" x="6099175" y="2371725"/>
          <p14:tracePt t="161218" x="6089650" y="2371725"/>
          <p14:tracePt t="161234" x="6080125" y="2371725"/>
          <p14:tracePt t="161244" x="6072188" y="2371725"/>
          <p14:tracePt t="161250" x="6062663" y="2371725"/>
          <p14:tracePt t="161261" x="6035675" y="2371725"/>
          <p14:tracePt t="161266" x="6026150" y="2371725"/>
          <p14:tracePt t="161274" x="6007100" y="2371725"/>
          <p14:tracePt t="161290" x="5999163" y="2371725"/>
          <p14:tracePt t="161298" x="5980113" y="2371725"/>
          <p14:tracePt t="161306" x="5972175" y="2371725"/>
          <p14:tracePt t="161324" x="5962650" y="2371725"/>
          <p14:tracePt t="161330" x="5953125" y="2371725"/>
          <p14:tracePt t="161364" x="5943600" y="2371725"/>
          <p14:tracePt t="161388" x="5935663" y="2379663"/>
          <p14:tracePt t="161396" x="5926138" y="2379663"/>
          <p14:tracePt t="161404" x="5916613" y="2379663"/>
          <p14:tracePt t="161412" x="5907088" y="2379663"/>
          <p14:tracePt t="161420" x="5899150" y="2389188"/>
          <p14:tracePt t="161436" x="5889625" y="2398713"/>
          <p14:tracePt t="161445" x="5880100" y="2398713"/>
          <p14:tracePt t="161452" x="5870575" y="2408238"/>
          <p14:tracePt t="161462" x="5862638" y="2408238"/>
          <p14:tracePt t="161468" x="5853113" y="2416175"/>
          <p14:tracePt t="161479" x="5843588" y="2416175"/>
          <p14:tracePt t="161496" x="5834063" y="2425700"/>
          <p14:tracePt t="161532" x="5826125" y="2425700"/>
          <p14:tracePt t="161602" x="5826125" y="2435225"/>
          <p14:tracePt t="161634" x="5816600" y="2444750"/>
          <p14:tracePt t="161666" x="5816600" y="2452688"/>
          <p14:tracePt t="161690" x="5807075" y="2462213"/>
          <p14:tracePt t="161706" x="5807075" y="2471738"/>
          <p14:tracePt t="161730" x="5807075" y="2481263"/>
          <p14:tracePt t="161738" x="5807075" y="2489200"/>
          <p14:tracePt t="161746" x="5807075" y="2498725"/>
          <p14:tracePt t="161754" x="5807075" y="2508250"/>
          <p14:tracePt t="161771" x="5807075" y="2517775"/>
          <p14:tracePt t="161778" x="5807075" y="2525713"/>
          <p14:tracePt t="161795" x="5816600" y="2544763"/>
          <p14:tracePt t="161802" x="5826125" y="2554288"/>
          <p14:tracePt t="161812" x="5826125" y="2562225"/>
          <p14:tracePt t="161818" x="5834063" y="2571750"/>
          <p14:tracePt t="161829" x="5843588" y="2581275"/>
          <p14:tracePt t="161845" x="5853113" y="2589213"/>
          <p14:tracePt t="161850" x="5862638" y="2589213"/>
          <p14:tracePt t="161862" x="5870575" y="2589213"/>
          <p14:tracePt t="161866" x="5880100" y="2598738"/>
          <p14:tracePt t="161882" x="5889625" y="2608263"/>
          <p14:tracePt t="161897" x="5899150" y="2617788"/>
          <p14:tracePt t="161900" x="5916613" y="2625725"/>
          <p14:tracePt t="161908" x="5935663" y="2635250"/>
          <p14:tracePt t="161916" x="5943600" y="2635250"/>
          <p14:tracePt t="161924" x="5962650" y="2644775"/>
          <p14:tracePt t="161932" x="5980113" y="2654300"/>
          <p14:tracePt t="161940" x="5999163" y="2662238"/>
          <p14:tracePt t="161948" x="6007100" y="2662238"/>
          <p14:tracePt t="161956" x="6016625" y="2671763"/>
          <p14:tracePt t="161972" x="6026150" y="2671763"/>
          <p14:tracePt t="161980" x="6043613" y="2681288"/>
          <p14:tracePt t="161988" x="6053138" y="2681288"/>
          <p14:tracePt t="161996" x="6072188" y="2681288"/>
          <p14:tracePt t="162004" x="6080125" y="2681288"/>
          <p14:tracePt t="162012" x="6099175" y="2690813"/>
          <p14:tracePt t="162030" x="6126163" y="2690813"/>
          <p14:tracePt t="162036" x="6135688" y="2690813"/>
          <p14:tracePt t="162047" x="6162675" y="2690813"/>
          <p14:tracePt t="162052" x="6181725" y="2690813"/>
          <p14:tracePt t="162064" x="6199188" y="2690813"/>
          <p14:tracePt t="162068" x="6218238" y="2690813"/>
          <p14:tracePt t="162080" x="6245225" y="2690813"/>
          <p14:tracePt t="162084" x="6262688" y="2690813"/>
          <p14:tracePt t="162098" x="6281738" y="2690813"/>
          <p14:tracePt t="162111" x="6308725" y="2690813"/>
          <p14:tracePt t="162117" x="6318250" y="2690813"/>
          <p14:tracePt t="162124" x="6335713" y="2690813"/>
          <p14:tracePt t="162132" x="6354763" y="2698750"/>
          <p14:tracePt t="162140" x="6372225" y="2698750"/>
          <p14:tracePt t="162148" x="6391275" y="2698750"/>
          <p14:tracePt t="162156" x="6408738" y="2698750"/>
          <p14:tracePt t="162166" x="6418263" y="2698750"/>
          <p14:tracePt t="162172" x="6435725" y="2698750"/>
          <p14:tracePt t="162182" x="6454775" y="2698750"/>
          <p14:tracePt t="162190" x="6472238" y="2698750"/>
          <p14:tracePt t="162198" x="6481763" y="2698750"/>
          <p14:tracePt t="162206" x="6491288" y="2698750"/>
          <p14:tracePt t="162214" x="6500813" y="2698750"/>
          <p14:tracePt t="162222" x="6508750" y="2698750"/>
          <p14:tracePt t="162230" x="6518275" y="2698750"/>
          <p14:tracePt t="162239" x="6527800" y="2698750"/>
          <p14:tracePt t="162246" x="6537325" y="2698750"/>
          <p14:tracePt t="162262" x="6545263" y="2698750"/>
          <p14:tracePt t="162278" x="6554788" y="2698750"/>
          <p14:tracePt t="162286" x="6564313" y="2698750"/>
          <p14:tracePt t="162295" x="6573838" y="2698750"/>
          <p14:tracePt t="162302" x="6581775" y="2698750"/>
          <p14:tracePt t="162318" x="6591300" y="2698750"/>
          <p14:tracePt t="162334" x="6600825" y="2698750"/>
          <p14:tracePt t="162415" x="6610350" y="2698750"/>
          <p14:tracePt t="162430" x="6618288" y="2698750"/>
          <p14:tracePt t="162446" x="6627813" y="2698750"/>
          <p14:tracePt t="162480" x="6637338" y="2698750"/>
          <p14:tracePt t="162553" x="6645275" y="2698750"/>
          <p14:tracePt t="162616" x="6654800" y="2698750"/>
          <p14:tracePt t="163970" x="6664325" y="2698750"/>
          <p14:tracePt t="163978" x="6681788" y="2698750"/>
          <p14:tracePt t="163986" x="6700838" y="2698750"/>
          <p14:tracePt t="163994" x="6718300" y="2698750"/>
          <p14:tracePt t="164002" x="6737350" y="2698750"/>
          <p14:tracePt t="164012" x="6754813" y="2698750"/>
          <p14:tracePt t="164018" x="6764338" y="2698750"/>
          <p14:tracePt t="164028" x="6773863" y="2698750"/>
          <p14:tracePt t="164046" x="6783388" y="2698750"/>
          <p14:tracePt t="164050" x="6791325" y="2698750"/>
          <p14:tracePt t="164058" x="6800850" y="2698750"/>
          <p14:tracePt t="164066" x="6827838" y="2698750"/>
          <p14:tracePt t="164079" x="6837363" y="2698750"/>
          <p14:tracePt t="164082" x="6856413" y="2698750"/>
          <p14:tracePt t="164100" x="6873875" y="2698750"/>
          <p14:tracePt t="164106" x="6883400" y="2698750"/>
          <p14:tracePt t="164116" x="6900863" y="2698750"/>
          <p14:tracePt t="164122" x="6919913" y="2698750"/>
          <p14:tracePt t="164132" x="6929438" y="2698750"/>
          <p14:tracePt t="164138" x="6937375" y="2698750"/>
          <p14:tracePt t="164148" x="6946900" y="2698750"/>
          <p14:tracePt t="164156" x="6956425" y="2698750"/>
          <p14:tracePt t="164164" x="6964363" y="2698750"/>
          <p14:tracePt t="164172" x="6973888" y="2698750"/>
          <p14:tracePt t="164184" x="6992938" y="2698750"/>
          <p14:tracePt t="164196" x="7010400" y="2698750"/>
          <p14:tracePt t="164215" x="7029450" y="2698750"/>
          <p14:tracePt t="164216" x="7046913" y="2698750"/>
          <p14:tracePt t="164225" x="7056438" y="2698750"/>
          <p14:tracePt t="164232" x="7065963" y="2698750"/>
          <p14:tracePt t="164241" x="7083425" y="2698750"/>
          <p14:tracePt t="164248" x="7092950" y="2698750"/>
          <p14:tracePt t="164264" x="7102475" y="2698750"/>
          <p14:tracePt t="164272" x="7110413" y="2698750"/>
          <p14:tracePt t="164280" x="7119938" y="2698750"/>
          <p14:tracePt t="164288" x="7129463" y="2698750"/>
          <p14:tracePt t="164296" x="7138988" y="2698750"/>
          <p14:tracePt t="164304" x="7146925" y="2698750"/>
          <p14:tracePt t="164328" x="7156450" y="2698750"/>
          <p14:tracePt t="164858" x="7156450" y="2690813"/>
          <p14:tracePt t="165856" x="7175500" y="2690813"/>
          <p14:tracePt t="165864" x="7202488" y="2690813"/>
          <p14:tracePt t="165872" x="7219950" y="2690813"/>
          <p14:tracePt t="165882" x="7239000" y="2690813"/>
          <p14:tracePt t="165888" x="7256463" y="2690813"/>
          <p14:tracePt t="165897" x="7265988" y="2690813"/>
          <p14:tracePt t="165904" x="7302500" y="2690813"/>
          <p14:tracePt t="165912" x="7339013" y="2690813"/>
          <p14:tracePt t="165920" x="7429500" y="2690813"/>
          <p14:tracePt t="165929" x="7539038" y="2690813"/>
          <p14:tracePt t="165936" x="7631113" y="2690813"/>
          <p14:tracePt t="165945" x="7721600" y="2690813"/>
          <p14:tracePt t="165952" x="7777163" y="2690813"/>
          <p14:tracePt t="165962" x="7867650" y="2690813"/>
          <p14:tracePt t="165968" x="7958138" y="2681288"/>
          <p14:tracePt t="165978" x="8023225" y="2662238"/>
          <p14:tracePt t="165984" x="8059738" y="2662238"/>
          <p14:tracePt t="165997" x="8096250" y="2654300"/>
          <p14:tracePt t="166024" x="8096250" y="2644775"/>
          <p14:tracePt t="166042" x="8096250" y="2617788"/>
          <p14:tracePt t="166048" x="8096250" y="2598738"/>
          <p14:tracePt t="166062" x="8096250" y="2581275"/>
          <p14:tracePt t="166064" x="8086725" y="2562225"/>
          <p14:tracePt t="166078" x="8067675" y="2535238"/>
          <p14:tracePt t="166093" x="8040688" y="2498725"/>
          <p14:tracePt t="166098" x="8023225" y="2471738"/>
          <p14:tracePt t="166106" x="7994650" y="2452688"/>
          <p14:tracePt t="166114" x="7958138" y="2425700"/>
          <p14:tracePt t="166122" x="7904163" y="2408238"/>
          <p14:tracePt t="166130" x="7858125" y="2379663"/>
          <p14:tracePt t="166138" x="7794625" y="2362200"/>
          <p14:tracePt t="166146" x="7685088" y="2343150"/>
          <p14:tracePt t="166154" x="7602538" y="2316163"/>
          <p14:tracePt t="166162" x="7548563" y="2316163"/>
          <p14:tracePt t="166170" x="7421563" y="2306638"/>
          <p14:tracePt t="166178" x="7366000" y="2289175"/>
          <p14:tracePt t="166186" x="7239000" y="2289175"/>
          <p14:tracePt t="166196" x="7129463" y="2289175"/>
          <p14:tracePt t="166202" x="7046913" y="2289175"/>
          <p14:tracePt t="166213" x="6919913" y="2289175"/>
          <p14:tracePt t="166218" x="6827838" y="2289175"/>
          <p14:tracePt t="166229" x="6754813" y="2289175"/>
          <p14:tracePt t="166234" x="6681788" y="2289175"/>
          <p14:tracePt t="166246" x="6627813" y="2289175"/>
          <p14:tracePt t="166250" x="6573838" y="2289175"/>
          <p14:tracePt t="166262" x="6508750" y="2289175"/>
          <p14:tracePt t="166266" x="6472238" y="2289175"/>
          <p14:tracePt t="166274" x="6418263" y="2289175"/>
          <p14:tracePt t="166282" x="6399213" y="2289175"/>
          <p14:tracePt t="166290" x="6345238" y="2298700"/>
          <p14:tracePt t="166298" x="6254750" y="2298700"/>
          <p14:tracePt t="166306" x="6199188" y="2298700"/>
          <p14:tracePt t="166314" x="6135688" y="2306638"/>
          <p14:tracePt t="166322" x="6108700" y="2306638"/>
          <p14:tracePt t="166334" x="6007100" y="2306638"/>
          <p14:tracePt t="166346" x="5972175" y="2306638"/>
          <p14:tracePt t="166352" x="5907088" y="2316163"/>
          <p14:tracePt t="166363" x="5834063" y="2316163"/>
          <p14:tracePt t="166368" x="5797550" y="2325688"/>
          <p14:tracePt t="166380" x="5734050" y="2343150"/>
          <p14:tracePt t="166384" x="5716588" y="2343150"/>
          <p14:tracePt t="166397" x="5697538" y="2343150"/>
          <p14:tracePt t="166400" x="5688013" y="2343150"/>
          <p14:tracePt t="166452" x="5688013" y="2362200"/>
          <p14:tracePt t="166460" x="5688013" y="2398713"/>
          <p14:tracePt t="166468" x="5697538" y="2416175"/>
          <p14:tracePt t="166476" x="5716588" y="2444750"/>
          <p14:tracePt t="166484" x="5724525" y="2462213"/>
          <p14:tracePt t="166495" x="5743575" y="2481263"/>
          <p14:tracePt t="166500" x="5780088" y="2517775"/>
          <p14:tracePt t="166511" x="5807075" y="2535238"/>
          <p14:tracePt t="166516" x="5853113" y="2554288"/>
          <p14:tracePt t="166524" x="5899150" y="2581275"/>
          <p14:tracePt t="166532" x="5980113" y="2617788"/>
          <p14:tracePt t="166540" x="6016625" y="2625725"/>
          <p14:tracePt t="166548" x="6062663" y="2635250"/>
          <p14:tracePt t="166556" x="6116638" y="2654300"/>
          <p14:tracePt t="166564" x="6189663" y="2654300"/>
          <p14:tracePt t="166572" x="6272213" y="2662238"/>
          <p14:tracePt t="166580" x="6362700" y="2662238"/>
          <p14:tracePt t="166588" x="6435725" y="2662238"/>
          <p14:tracePt t="166599" x="6491288" y="2662238"/>
          <p14:tracePt t="166604" x="6581775" y="2662238"/>
          <p14:tracePt t="166615" x="6673850" y="2662238"/>
          <p14:tracePt t="166620" x="6800850" y="2662238"/>
          <p14:tracePt t="166631" x="6883400" y="2662238"/>
          <p14:tracePt t="166636" x="6919913" y="2671763"/>
          <p14:tracePt t="166649" x="6973888" y="2671763"/>
          <p14:tracePt t="166654" x="7019925" y="2671763"/>
          <p14:tracePt t="166662" x="7037388" y="2671763"/>
          <p14:tracePt t="166670" x="7056438" y="2671763"/>
          <p14:tracePt t="166678" x="7073900" y="2671763"/>
          <p14:tracePt t="166695" x="7083425" y="2671763"/>
          <p14:tracePt t="166702" x="7102475" y="2681288"/>
          <p14:tracePt t="166712" x="7110413" y="2681288"/>
          <p14:tracePt t="166718" x="7119938" y="2681288"/>
          <p14:tracePt t="166728" x="7119938" y="2690813"/>
          <p14:tracePt t="166734" x="7129463" y="2690813"/>
          <p14:tracePt t="166747" x="7138988" y="2690813"/>
          <p14:tracePt t="166750" x="7146925" y="2690813"/>
          <p14:tracePt t="166762" x="7165975" y="2690813"/>
          <p14:tracePt t="166766" x="7202488" y="2690813"/>
          <p14:tracePt t="166774" x="7219950" y="2698750"/>
          <p14:tracePt t="166782" x="7248525" y="2698750"/>
          <p14:tracePt t="166790" x="7265988" y="2698750"/>
          <p14:tracePt t="166798" x="7302500" y="2698750"/>
          <p14:tracePt t="166806" x="7348538" y="2698750"/>
          <p14:tracePt t="166814" x="7375525" y="2698750"/>
          <p14:tracePt t="166822" x="7402513" y="2698750"/>
          <p14:tracePt t="166831" x="7429500" y="2698750"/>
          <p14:tracePt t="166838" x="7466013" y="2698750"/>
          <p14:tracePt t="166847" x="7494588" y="2698750"/>
          <p14:tracePt t="166854" x="7521575" y="2698750"/>
          <p14:tracePt t="166862" x="7548563" y="2698750"/>
          <p14:tracePt t="166870" x="7575550" y="2698750"/>
          <p14:tracePt t="166878" x="7594600" y="2698750"/>
          <p14:tracePt t="166888" x="7631113" y="2698750"/>
          <p14:tracePt t="166896" x="7631113" y="2690813"/>
          <p14:tracePt t="166913" x="7639050" y="2690813"/>
          <p14:tracePt t="166936" x="7639050" y="2681288"/>
          <p14:tracePt t="166953" x="7648575" y="2662238"/>
          <p14:tracePt t="166966" x="7648575" y="2654300"/>
          <p14:tracePt t="166968" x="7648575" y="2635250"/>
          <p14:tracePt t="166980" x="7648575" y="2617788"/>
          <p14:tracePt t="166984" x="7648575" y="2598738"/>
          <p14:tracePt t="166996" x="7648575" y="2589213"/>
          <p14:tracePt t="167001" x="7648575" y="2581275"/>
          <p14:tracePt t="167016" x="7648575" y="2571750"/>
          <p14:tracePt t="167024" x="7648575" y="2562225"/>
          <p14:tracePt t="167032" x="7639050" y="2554288"/>
          <p14:tracePt t="167040" x="7639050" y="2544763"/>
          <p14:tracePt t="167048" x="7631113" y="2525713"/>
          <p14:tracePt t="167056" x="7621588" y="2517775"/>
          <p14:tracePt t="167063" x="7602538" y="2508250"/>
          <p14:tracePt t="167072" x="7585075" y="2498725"/>
          <p14:tracePt t="167080" x="7548563" y="2481263"/>
          <p14:tracePt t="167088" x="7512050" y="2462213"/>
          <p14:tracePt t="167096" x="7448550" y="2444750"/>
          <p14:tracePt t="167104" x="7402513" y="2435225"/>
          <p14:tracePt t="167112" x="7348538" y="2416175"/>
          <p14:tracePt t="167120" x="7283450" y="2398713"/>
          <p14:tracePt t="167128" x="7229475" y="2389188"/>
          <p14:tracePt t="167136" x="7165975" y="2379663"/>
          <p14:tracePt t="167145" x="7110413" y="2379663"/>
          <p14:tracePt t="167152" x="7065963" y="2371725"/>
          <p14:tracePt t="167162" x="7029450" y="2371725"/>
          <p14:tracePt t="167168" x="7000875" y="2352675"/>
          <p14:tracePt t="167179" x="6956425" y="2352675"/>
          <p14:tracePt t="167184" x="6919913" y="2352675"/>
          <p14:tracePt t="167195" x="6873875" y="2343150"/>
          <p14:tracePt t="167202" x="6827838" y="2343150"/>
          <p14:tracePt t="167212" x="6746875" y="2343150"/>
          <p14:tracePt t="167218" x="6691313" y="2343150"/>
          <p14:tracePt t="167228" x="6618288" y="2343150"/>
          <p14:tracePt t="167234" x="6527800" y="2343150"/>
          <p14:tracePt t="167246" x="6472238" y="2343150"/>
          <p14:tracePt t="167250" x="6381750" y="2343150"/>
          <p14:tracePt t="167264" x="6299200" y="2343150"/>
          <p14:tracePt t="167266" x="6226175" y="2343150"/>
          <p14:tracePt t="167275" x="6172200" y="2343150"/>
          <p14:tracePt t="167287" x="6135688" y="2343150"/>
          <p14:tracePt t="167290" x="6099175" y="2343150"/>
          <p14:tracePt t="167298" x="6080125" y="2343150"/>
          <p14:tracePt t="167306" x="6062663" y="2343150"/>
          <p14:tracePt t="167346" x="6053138" y="2343150"/>
          <p14:tracePt t="167358" x="6053138" y="2352675"/>
          <p14:tracePt t="167366" x="6043613" y="2371725"/>
          <p14:tracePt t="167374" x="6026150" y="2398713"/>
          <p14:tracePt t="167382" x="6016625" y="2416175"/>
          <p14:tracePt t="167390" x="6007100" y="2425700"/>
          <p14:tracePt t="167398" x="6007100" y="2444750"/>
          <p14:tracePt t="167406" x="6007100" y="2452688"/>
          <p14:tracePt t="167414" x="6007100" y="2462213"/>
          <p14:tracePt t="167422" x="6007100" y="2471738"/>
          <p14:tracePt t="167430" x="6007100" y="2481263"/>
          <p14:tracePt t="167446" x="6007100" y="2489200"/>
          <p14:tracePt t="167456" x="6007100" y="2498725"/>
          <p14:tracePt t="167462" x="6007100" y="2517775"/>
          <p14:tracePt t="167472" x="6007100" y="2525713"/>
          <p14:tracePt t="167480" x="6026150" y="2544763"/>
          <p14:tracePt t="167488" x="6035675" y="2554288"/>
          <p14:tracePt t="167496" x="6062663" y="2562225"/>
          <p14:tracePt t="167504" x="6080125" y="2571750"/>
          <p14:tracePt t="167512" x="6108700" y="2581275"/>
          <p14:tracePt t="167520" x="6153150" y="2598738"/>
          <p14:tracePt t="167528" x="6235700" y="2608263"/>
          <p14:tracePt t="167536" x="6291263" y="2625725"/>
          <p14:tracePt t="167545" x="6381750" y="2625725"/>
          <p14:tracePt t="167552" x="6427788" y="2625725"/>
          <p14:tracePt t="167562" x="6527800" y="2625725"/>
          <p14:tracePt t="167568" x="6600825" y="2625725"/>
          <p14:tracePt t="167579" x="6654800" y="2625725"/>
          <p14:tracePt t="167584" x="6764338" y="2625725"/>
          <p14:tracePt t="167596" x="6800850" y="2625725"/>
          <p14:tracePt t="167600" x="6856413" y="2625725"/>
          <p14:tracePt t="167612" x="6946900" y="2625725"/>
          <p14:tracePt t="167616" x="7010400" y="2625725"/>
          <p14:tracePt t="167624" x="7083425" y="2625725"/>
          <p14:tracePt t="167632" x="7138988" y="2625725"/>
          <p14:tracePt t="167641" x="7192963" y="2625725"/>
          <p14:tracePt t="167653" x="7248525" y="2625725"/>
          <p14:tracePt t="167656" x="7312025" y="2625725"/>
          <p14:tracePt t="167665" x="7366000" y="2625725"/>
          <p14:tracePt t="167672" x="7402513" y="2625725"/>
          <p14:tracePt t="167682" x="7458075" y="2625725"/>
          <p14:tracePt t="167688" x="7502525" y="2625725"/>
          <p14:tracePt t="167697" x="7531100" y="2625725"/>
          <p14:tracePt t="167704" x="7585075" y="2625725"/>
          <p14:tracePt t="167714" x="7602538" y="2625725"/>
          <p14:tracePt t="167720" x="7631113" y="2625725"/>
          <p14:tracePt t="167730" x="7648575" y="2617788"/>
          <p14:tracePt t="167736" x="7667625" y="2617788"/>
          <p14:tracePt t="167747" x="7712075" y="2617788"/>
          <p14:tracePt t="167752" x="7712075" y="2608263"/>
          <p14:tracePt t="167763" x="7731125" y="2608263"/>
          <p14:tracePt t="167770" x="7740650" y="2608263"/>
          <p14:tracePt t="167778" x="7748588" y="2608263"/>
          <p14:tracePt t="167786" x="7758113" y="2598738"/>
          <p14:tracePt t="167803" x="7767638" y="2598738"/>
          <p14:tracePt t="167826" x="7767638" y="2589213"/>
          <p14:tracePt t="167834" x="7767638" y="2581275"/>
          <p14:tracePt t="167846" x="7767638" y="2562225"/>
          <p14:tracePt t="167850" x="7767638" y="2544763"/>
          <p14:tracePt t="167862" x="7767638" y="2525713"/>
          <p14:tracePt t="167870" x="7740650" y="2498725"/>
          <p14:tracePt t="167879" x="7721600" y="2481263"/>
          <p14:tracePt t="167886" x="7694613" y="2444750"/>
          <p14:tracePt t="167897" x="7648575" y="2425700"/>
          <p14:tracePt t="167903" x="7585075" y="2398713"/>
          <p14:tracePt t="167912" x="7521575" y="2379663"/>
          <p14:tracePt t="167918" x="7485063" y="2362200"/>
          <p14:tracePt t="167928" x="7366000" y="2335213"/>
          <p14:tracePt t="167934" x="7275513" y="2335213"/>
          <p14:tracePt t="167945" x="7165975" y="2325688"/>
          <p14:tracePt t="167950" x="7073900" y="2306638"/>
          <p14:tracePt t="167961" x="7010400" y="2306638"/>
          <p14:tracePt t="167966" x="6883400" y="2306638"/>
          <p14:tracePt t="167978" x="6791325" y="2306638"/>
          <p14:tracePt t="167982" x="6700838" y="2306638"/>
          <p14:tracePt t="167996" x="6573838" y="2306638"/>
          <p14:tracePt t="167998" x="6445250" y="2306638"/>
          <p14:tracePt t="168012" x="6372225" y="2316163"/>
          <p14:tracePt t="168014" x="6308725" y="2325688"/>
          <p14:tracePt t="168024" x="6272213" y="2325688"/>
          <p14:tracePt t="168032" x="6226175" y="2325688"/>
          <p14:tracePt t="168040" x="6189663" y="2325688"/>
          <p14:tracePt t="168048" x="6153150" y="2335213"/>
          <p14:tracePt t="168064" x="6135688" y="2335213"/>
          <p14:tracePt t="168072" x="6126163" y="2335213"/>
          <p14:tracePt t="168080" x="6116638" y="2343150"/>
          <p14:tracePt t="168096" x="6099175" y="2343150"/>
          <p14:tracePt t="168104" x="6099175" y="2352675"/>
          <p14:tracePt t="168122" x="6072188" y="2371725"/>
          <p14:tracePt t="168132" x="6043613" y="2379663"/>
          <p14:tracePt t="168136" x="6007100" y="2398713"/>
          <p14:tracePt t="168145" x="5962650" y="2416175"/>
          <p14:tracePt t="168152" x="5935663" y="2425700"/>
          <p14:tracePt t="168161" x="5907088" y="2444750"/>
          <p14:tracePt t="168168" x="5889625" y="2462213"/>
          <p14:tracePt t="168178" x="5870575" y="2462213"/>
          <p14:tracePt t="168184" x="5862638" y="2471738"/>
          <p14:tracePt t="168195" x="5853113" y="2471738"/>
          <p14:tracePt t="168212" x="5853113" y="2481263"/>
          <p14:tracePt t="168216" x="5853113" y="2489200"/>
          <p14:tracePt t="168232" x="5853113" y="2498725"/>
          <p14:tracePt t="168240" x="5853113" y="2517775"/>
          <p14:tracePt t="168248" x="5853113" y="2535238"/>
          <p14:tracePt t="168256" x="5862638" y="2544763"/>
          <p14:tracePt t="168264" x="5862638" y="2562225"/>
          <p14:tracePt t="168272" x="5880100" y="2581275"/>
          <p14:tracePt t="168282" x="5899150" y="2589213"/>
          <p14:tracePt t="168288" x="5935663" y="2608263"/>
          <p14:tracePt t="168298" x="5962650" y="2617788"/>
          <p14:tracePt t="168306" x="5989638" y="2625725"/>
          <p14:tracePt t="168314" x="6035675" y="2654300"/>
          <p14:tracePt t="168322" x="6099175" y="2662238"/>
          <p14:tracePt t="168330" x="6135688" y="2671763"/>
          <p14:tracePt t="168338" x="6199188" y="2681288"/>
          <p14:tracePt t="168347" x="6254750" y="2681288"/>
          <p14:tracePt t="168354" x="6326188" y="2698750"/>
          <p14:tracePt t="168363" x="6372225" y="2698750"/>
          <p14:tracePt t="168370" x="6427788" y="2708275"/>
          <p14:tracePt t="168379" x="6500813" y="2708275"/>
          <p14:tracePt t="168386" x="6554788" y="2708275"/>
          <p14:tracePt t="168397" x="6610350" y="2708275"/>
          <p14:tracePt t="168402" x="6654800" y="2708275"/>
          <p14:tracePt t="168411" x="6681788" y="2708275"/>
          <p14:tracePt t="168418" x="6727825" y="2708275"/>
          <p14:tracePt t="168428" x="6764338" y="2708275"/>
          <p14:tracePt t="168434" x="6791325" y="2708275"/>
          <p14:tracePt t="168445" x="6827838" y="2708275"/>
          <p14:tracePt t="168450" x="6873875" y="2708275"/>
          <p14:tracePt t="168461" x="6910388" y="2708275"/>
          <p14:tracePt t="168467" x="6946900" y="2708275"/>
          <p14:tracePt t="168474" x="6973888" y="2708275"/>
          <p14:tracePt t="168483" x="7010400" y="2708275"/>
          <p14:tracePt t="168490" x="7046913" y="2708275"/>
          <p14:tracePt t="168498" x="7073900" y="2708275"/>
          <p14:tracePt t="168506" x="7119938" y="2708275"/>
          <p14:tracePt t="168514" x="7156450" y="2708275"/>
          <p14:tracePt t="168522" x="7183438" y="2708275"/>
          <p14:tracePt t="168530" x="7229475" y="2708275"/>
          <p14:tracePt t="168540" x="7256463" y="2708275"/>
          <p14:tracePt t="168546" x="7283450" y="2708275"/>
          <p14:tracePt t="168556" x="7319963" y="2708275"/>
          <p14:tracePt t="168562" x="7348538" y="2708275"/>
          <p14:tracePt t="168572" x="7375525" y="2708275"/>
          <p14:tracePt t="168580" x="7392988" y="2708275"/>
          <p14:tracePt t="168588" x="7412038" y="2708275"/>
          <p14:tracePt t="168596" x="7421563" y="2708275"/>
          <p14:tracePt t="168605" x="7429500" y="2708275"/>
          <p14:tracePt t="168621" x="7429500" y="2698750"/>
          <p14:tracePt t="168636" x="7439025" y="2698750"/>
          <p14:tracePt t="168660" x="7439025" y="2690813"/>
          <p14:tracePt t="168668" x="7448550" y="2671763"/>
          <p14:tracePt t="168679" x="7448550" y="2654300"/>
          <p14:tracePt t="168684" x="7448550" y="2644775"/>
          <p14:tracePt t="168695" x="7448550" y="2625725"/>
          <p14:tracePt t="168700" x="7448550" y="2608263"/>
          <p14:tracePt t="168712" x="7448550" y="2589213"/>
          <p14:tracePt t="168724" x="7439025" y="2562225"/>
          <p14:tracePt t="168732" x="7439025" y="2554288"/>
          <p14:tracePt t="168740" x="7429500" y="2544763"/>
          <p14:tracePt t="168748" x="7421563" y="2535238"/>
          <p14:tracePt t="168756" x="7421563" y="2525713"/>
          <p14:tracePt t="168764" x="7402513" y="2525713"/>
          <p14:tracePt t="168772" x="7392988" y="2525713"/>
          <p14:tracePt t="168780" x="7385050" y="2525713"/>
          <p14:tracePt t="168788" x="7375525" y="2525713"/>
          <p14:tracePt t="168796" x="7366000" y="2525713"/>
          <p14:tracePt t="168804" x="7366000" y="2517775"/>
          <p14:tracePt t="168812" x="7356475" y="2517775"/>
          <p14:tracePt t="168828" x="7348538" y="2517775"/>
          <p14:tracePt t="168862" x="7339013" y="2517775"/>
          <p14:tracePt t="168878" x="7329488" y="2517775"/>
          <p14:tracePt t="168894" x="7319963" y="2517775"/>
          <p14:tracePt t="168926" x="7312025" y="2517775"/>
          <p14:tracePt t="168934" x="7292975" y="2517775"/>
          <p14:tracePt t="168942" x="7275513" y="2517775"/>
          <p14:tracePt t="168950" x="7256463" y="2517775"/>
          <p14:tracePt t="168962" x="7229475" y="2525713"/>
          <p14:tracePt t="168966" x="7212013" y="2525713"/>
          <p14:tracePt t="168974" x="7175500" y="2535238"/>
          <p14:tracePt t="168982" x="7146925" y="2535238"/>
          <p14:tracePt t="168990" x="7119938" y="2535238"/>
          <p14:tracePt t="168998" x="7046913" y="2544763"/>
          <p14:tracePt t="169006" x="6973888" y="2544763"/>
          <p14:tracePt t="169014" x="6919913" y="2554288"/>
          <p14:tracePt t="169022" x="6827838" y="2554288"/>
          <p14:tracePt t="169031" x="6710363" y="2571750"/>
          <p14:tracePt t="169038" x="6581775" y="2571750"/>
          <p14:tracePt t="169046" x="6472238" y="2571750"/>
          <p14:tracePt t="169055" x="6291263" y="2589213"/>
          <p14:tracePt t="169071" x="5972175" y="2589213"/>
          <p14:tracePt t="169082" x="5770563" y="2598738"/>
          <p14:tracePt t="169096" x="5405438" y="2617788"/>
          <p14:tracePt t="169102" x="5078413" y="2617788"/>
          <p14:tracePt t="169112" x="4922838" y="2635250"/>
          <p14:tracePt t="169118" x="4567238" y="2635250"/>
          <p14:tracePt t="169128" x="4257675" y="2654300"/>
          <p14:tracePt t="169137" x="4084638" y="2654300"/>
          <p14:tracePt t="169145" x="3829050" y="2671763"/>
          <p14:tracePt t="169153" x="3646488" y="2681288"/>
          <p14:tracePt t="169162" x="3446463" y="2698750"/>
          <p14:tracePt t="169169" x="3317875" y="2708275"/>
          <p14:tracePt t="169178" x="3090863" y="2727325"/>
          <p14:tracePt t="169185" x="2908300" y="2744788"/>
          <p14:tracePt t="169195" x="2798763" y="2744788"/>
          <p14:tracePt t="169200" x="2689225" y="2754313"/>
          <p14:tracePt t="169208" x="2616200" y="2754313"/>
          <p14:tracePt t="169216" x="2570163" y="2754313"/>
          <p14:tracePt t="169224" x="2533650" y="2754313"/>
          <p14:tracePt t="169232" x="2489200" y="2771775"/>
          <p14:tracePt t="169240" x="2470150" y="2771775"/>
          <p14:tracePt t="169248" x="2452688" y="2781300"/>
          <p14:tracePt t="169320" x="2462213" y="2781300"/>
          <p14:tracePt t="169328" x="2479675" y="2781300"/>
          <p14:tracePt t="169336" x="2498725" y="2781300"/>
          <p14:tracePt t="169345" x="2525713" y="2781300"/>
          <p14:tracePt t="169353" x="2562225" y="2781300"/>
          <p14:tracePt t="169362" x="2616200" y="2781300"/>
          <p14:tracePt t="169369" x="2679700" y="2781300"/>
          <p14:tracePt t="169378" x="2825750" y="2781300"/>
          <p14:tracePt t="169384" x="2954338" y="2781300"/>
          <p14:tracePt t="169396" x="3090863" y="2781300"/>
          <p14:tracePt t="169404" x="3208338" y="2771775"/>
          <p14:tracePt t="169414" x="3390900" y="2771775"/>
          <p14:tracePt t="169423" x="3573463" y="2754313"/>
          <p14:tracePt t="169430" x="3738563" y="2744788"/>
          <p14:tracePt t="169439" x="3911600" y="2744788"/>
          <p14:tracePt t="169446" x="4248150" y="2727325"/>
          <p14:tracePt t="169454" x="4430713" y="2727325"/>
          <p14:tracePt t="169462" x="4613275" y="2708275"/>
          <p14:tracePt t="169470" x="4759325" y="2708275"/>
          <p14:tracePt t="169478" x="5114925" y="2690813"/>
          <p14:tracePt t="169486" x="5232400" y="2690813"/>
          <p14:tracePt t="169495" x="5507038" y="2690813"/>
          <p14:tracePt t="169502" x="5653088" y="2690813"/>
          <p14:tracePt t="169511" x="5870575" y="2690813"/>
          <p14:tracePt t="169518" x="6072188" y="2690813"/>
          <p14:tracePt t="169528" x="6235700" y="2690813"/>
          <p14:tracePt t="169534" x="6391275" y="2690813"/>
          <p14:tracePt t="169546" x="6564313" y="2671763"/>
          <p14:tracePt t="169550" x="6691313" y="2671763"/>
          <p14:tracePt t="169562" x="6746875" y="2671763"/>
          <p14:tracePt t="169566" x="6856413" y="2671763"/>
          <p14:tracePt t="169574" x="6946900" y="2671763"/>
          <p14:tracePt t="169582" x="7019925" y="2671763"/>
          <p14:tracePt t="169590" x="7056438" y="2671763"/>
          <p14:tracePt t="169598" x="7092950" y="2671763"/>
          <p14:tracePt t="169606" x="7129463" y="2671763"/>
          <p14:tracePt t="169614" x="7146925" y="2671763"/>
          <p14:tracePt t="169622" x="7192963" y="2671763"/>
          <p14:tracePt t="169630" x="7219950" y="2671763"/>
          <p14:tracePt t="169639" x="7248525" y="2671763"/>
          <p14:tracePt t="169646" x="7283450" y="2671763"/>
          <p14:tracePt t="169656" x="7329488" y="2671763"/>
          <p14:tracePt t="169662" x="7385050" y="2671763"/>
          <p14:tracePt t="169672" x="7439025" y="2671763"/>
          <p14:tracePt t="169679" x="7531100" y="2671763"/>
          <p14:tracePt t="169688" x="7602538" y="2671763"/>
          <p14:tracePt t="169696" x="7667625" y="2671763"/>
          <p14:tracePt t="169704" x="7721600" y="2671763"/>
          <p14:tracePt t="169712" x="7777163" y="2671763"/>
          <p14:tracePt t="169720" x="7804150" y="2671763"/>
          <p14:tracePt t="169729" x="7821613" y="2662238"/>
          <p14:tracePt t="169736" x="7831138" y="2662238"/>
          <p14:tracePt t="170191" x="7794625" y="2671763"/>
          <p14:tracePt t="170199" x="7748588" y="2698750"/>
          <p14:tracePt t="170206" x="7612063" y="2754313"/>
          <p14:tracePt t="170214" x="7539038" y="2800350"/>
          <p14:tracePt t="170222" x="7475538" y="2836863"/>
          <p14:tracePt t="170232" x="7385050" y="2909888"/>
          <p14:tracePt t="170240" x="7339013" y="2973388"/>
          <p14:tracePt t="170248" x="7283450" y="3054350"/>
          <p14:tracePt t="170256" x="7265988" y="3127375"/>
          <p14:tracePt t="170264" x="7275513" y="3209925"/>
          <p14:tracePt t="170272" x="7312025" y="3273425"/>
          <p14:tracePt t="170280" x="7339013" y="3302000"/>
          <p14:tracePt t="170288" x="7385050" y="3338513"/>
          <p14:tracePt t="170296" x="7458075" y="3438525"/>
          <p14:tracePt t="170304" x="7475538" y="3529013"/>
          <p14:tracePt t="170312" x="7466013" y="3592513"/>
          <p14:tracePt t="170531" x="7439025" y="3575050"/>
          <p14:tracePt t="170538" x="7392988" y="3556000"/>
          <p14:tracePt t="170546" x="7366000" y="3556000"/>
          <p14:tracePt t="170554" x="7348538" y="3556000"/>
          <p14:tracePt t="170562" x="7319963" y="3592513"/>
          <p14:tracePt t="170571" x="7283450" y="3611563"/>
          <p14:tracePt t="170578" x="7248525" y="3629025"/>
          <p14:tracePt t="170587" x="7212013" y="3657600"/>
          <p14:tracePt t="170595" x="7183438" y="3675063"/>
          <p14:tracePt t="170602" x="7138988" y="3694113"/>
          <p14:tracePt t="170612" x="7110413" y="3694113"/>
          <p14:tracePt t="170618" x="7056438" y="3694113"/>
          <p14:tracePt t="170629" x="7029450" y="3694113"/>
          <p14:tracePt t="170634" x="6992938" y="3694113"/>
          <p14:tracePt t="170646" x="6956425" y="3694113"/>
          <p14:tracePt t="170650" x="6910388" y="3694113"/>
          <p14:tracePt t="170658" x="6846888" y="3711575"/>
          <p14:tracePt t="170666" x="6773863" y="3711575"/>
          <p14:tracePt t="170674" x="6627813" y="3711575"/>
          <p14:tracePt t="170682" x="6481763" y="3721100"/>
          <p14:tracePt t="170690" x="6399213" y="3721100"/>
          <p14:tracePt t="170698" x="6199188" y="3738563"/>
          <p14:tracePt t="170706" x="6043613" y="3738563"/>
          <p14:tracePt t="170714" x="5680075" y="3738563"/>
          <p14:tracePt t="170722" x="5351463" y="3738563"/>
          <p14:tracePt t="170730" x="5151438" y="3738563"/>
          <p14:tracePt t="170738" x="4822825" y="3738563"/>
          <p14:tracePt t="170746" x="4148138" y="3738563"/>
          <p14:tracePt t="170754" x="3629025" y="3738563"/>
          <p14:tracePt t="170762" x="3227388" y="3738563"/>
          <p14:tracePt t="170771" x="2625725" y="3738563"/>
          <p14:tracePt t="170778" x="2106613" y="3721100"/>
          <p14:tracePt t="170788" x="1685925" y="3702050"/>
          <p14:tracePt t="170795" x="1266825" y="3675063"/>
          <p14:tracePt t="170804" x="1076325" y="3675063"/>
          <p14:tracePt t="170812" x="874713" y="3665538"/>
          <p14:tracePt t="170820" x="728663" y="3648075"/>
          <p14:tracePt t="170828" x="474663" y="3629025"/>
          <p14:tracePt t="170836" x="392113" y="3621088"/>
          <p14:tracePt t="170845" x="265113" y="3602038"/>
          <p14:tracePt t="170852" x="228600" y="3602038"/>
          <p14:tracePt t="170862" x="155575" y="3602038"/>
          <p14:tracePt t="170868" x="109538" y="3592513"/>
          <p14:tracePt t="170878" x="82550" y="3592513"/>
          <p14:tracePt t="170884" x="46038" y="3592513"/>
          <p14:tracePt t="170895" x="26988" y="3592513"/>
          <p14:tracePt t="170900" x="17463" y="3584575"/>
          <p14:tracePt t="171159" x="146050" y="3411538"/>
          <p14:tracePt t="171166" x="219075" y="3392488"/>
          <p14:tracePt t="171174" x="282575" y="3382963"/>
          <p14:tracePt t="171182" x="336550" y="3375025"/>
          <p14:tracePt t="171190" x="382588" y="3375025"/>
          <p14:tracePt t="171198" x="401638" y="3365500"/>
          <p14:tracePt t="171206" x="428625" y="3365500"/>
          <p14:tracePt t="171214" x="455613" y="3355975"/>
          <p14:tracePt t="171222" x="474663" y="3346450"/>
          <p14:tracePt t="171230" x="501650" y="3346450"/>
          <p14:tracePt t="171238" x="528638" y="3338513"/>
          <p14:tracePt t="171246" x="565150" y="3309938"/>
          <p14:tracePt t="171254" x="611188" y="3302000"/>
          <p14:tracePt t="171262" x="665163" y="3292475"/>
          <p14:tracePt t="171271" x="701675" y="3282950"/>
          <p14:tracePt t="171278" x="784225" y="3255963"/>
          <p14:tracePt t="171287" x="820738" y="3246438"/>
          <p14:tracePt t="171302" x="830263" y="3246438"/>
          <p14:tracePt t="171425" x="811213" y="3236913"/>
          <p14:tracePt t="171440" x="793750" y="3228975"/>
          <p14:tracePt t="171448" x="784225" y="3228975"/>
          <p14:tracePt t="171456" x="765175" y="3228975"/>
          <p14:tracePt t="171464" x="747713" y="3219450"/>
          <p14:tracePt t="171472" x="738188" y="3219450"/>
          <p14:tracePt t="171480" x="728663" y="3209925"/>
          <p14:tracePt t="171488" x="720725" y="3209925"/>
          <p14:tracePt t="171504" x="711200" y="3209925"/>
          <p14:tracePt t="171810" x="728663" y="3200400"/>
          <p14:tracePt t="171818" x="747713" y="3200400"/>
          <p14:tracePt t="171826" x="765175" y="3200400"/>
          <p14:tracePt t="171834" x="793750" y="3200400"/>
          <p14:tracePt t="171845" x="811213" y="3200400"/>
          <p14:tracePt t="171850" x="847725" y="3200400"/>
          <p14:tracePt t="171861" x="874713" y="3200400"/>
          <p14:tracePt t="171866" x="903288" y="3200400"/>
          <p14:tracePt t="171874" x="930275" y="3200400"/>
          <p14:tracePt t="171882" x="984250" y="3200400"/>
          <p14:tracePt t="171890" x="1011238" y="3209925"/>
          <p14:tracePt t="171900" x="1057275" y="3209925"/>
          <p14:tracePt t="171906" x="1084263" y="3209925"/>
          <p14:tracePt t="171916" x="1112838" y="3209925"/>
          <p14:tracePt t="171925" x="1149350" y="3219450"/>
          <p14:tracePt t="171932" x="1176338" y="3219450"/>
          <p14:tracePt t="171940" x="1193800" y="3219450"/>
          <p14:tracePt t="171948" x="1212850" y="3219450"/>
          <p14:tracePt t="171956" x="1230313" y="3219450"/>
          <p14:tracePt t="171964" x="1249363" y="3228975"/>
          <p14:tracePt t="171972" x="1266825" y="3228975"/>
          <p14:tracePt t="171980" x="1285875" y="3228975"/>
          <p14:tracePt t="171988" x="1312863" y="3228975"/>
          <p14:tracePt t="171996" x="1339850" y="3228975"/>
          <p14:tracePt t="172004" x="1358900" y="3228975"/>
          <p14:tracePt t="172012" x="1385888" y="3246438"/>
          <p14:tracePt t="172020" x="1403350" y="3246438"/>
          <p14:tracePt t="172029" x="1449388" y="3246438"/>
          <p14:tracePt t="172036" x="1476375" y="3246438"/>
          <p14:tracePt t="172046" x="1495425" y="3246438"/>
          <p14:tracePt t="172052" x="1522413" y="3246438"/>
          <p14:tracePt t="172063" x="1541463" y="3246438"/>
          <p14:tracePt t="172068" x="1568450" y="3246438"/>
          <p14:tracePt t="172079" x="1585913" y="3246438"/>
          <p14:tracePt t="172084" x="1612900" y="3246438"/>
          <p14:tracePt t="172108" x="1649413" y="3246438"/>
          <p14:tracePt t="172110" x="1677988" y="3246438"/>
          <p14:tracePt t="172117" x="1695450" y="3246438"/>
          <p14:tracePt t="172125" x="1722438" y="3246438"/>
          <p14:tracePt t="172132" x="1758950" y="3246438"/>
          <p14:tracePt t="172140" x="1768475" y="3246438"/>
          <p14:tracePt t="172148" x="1787525" y="3246438"/>
          <p14:tracePt t="172161" x="1804988" y="3246438"/>
          <p14:tracePt t="172164" x="1824038" y="3246438"/>
          <p14:tracePt t="172174" x="1831975" y="3246438"/>
          <p14:tracePt t="172180" x="1851025" y="3246438"/>
          <p14:tracePt t="172190" x="1860550" y="3246438"/>
          <p14:tracePt t="172196" x="1868488" y="3246438"/>
          <p14:tracePt t="172230" x="1878013" y="3246438"/>
          <p14:tracePt t="172335" x="1887538" y="3246438"/>
          <p14:tracePt t="172350" x="1895475" y="3246438"/>
          <p14:tracePt t="172360" x="1905000" y="3246438"/>
          <p14:tracePt t="172374" x="1914525" y="3246438"/>
          <p14:tracePt t="172382" x="1924050" y="3246438"/>
          <p14:tracePt t="173148" x="1931988" y="3246438"/>
          <p14:tracePt t="173156" x="1941513" y="3246438"/>
          <p14:tracePt t="173164" x="1951038" y="3246438"/>
          <p14:tracePt t="173173" x="1960563" y="3246438"/>
          <p14:tracePt t="173180" x="1978025" y="3246438"/>
          <p14:tracePt t="173189" x="1997075" y="3246438"/>
          <p14:tracePt t="173198" x="2005013" y="3246438"/>
          <p14:tracePt t="173204" x="2041525" y="3246438"/>
          <p14:tracePt t="173212" x="2060575" y="3246438"/>
          <p14:tracePt t="173220" x="2087563" y="3246438"/>
          <p14:tracePt t="173229" x="2114550" y="3246438"/>
          <p14:tracePt t="173236" x="2143125" y="3246438"/>
          <p14:tracePt t="173246" x="2170113" y="3246438"/>
          <p14:tracePt t="173252" x="2214563" y="3246438"/>
          <p14:tracePt t="173262" x="2251075" y="3246438"/>
          <p14:tracePt t="173268" x="2287588" y="3246438"/>
          <p14:tracePt t="173278" x="2316163" y="3246438"/>
          <p14:tracePt t="173284" x="2343150" y="3246438"/>
          <p14:tracePt t="173295" x="2360613" y="3246438"/>
          <p14:tracePt t="173300" x="2389188" y="3246438"/>
          <p14:tracePt t="173312" x="2416175" y="3246438"/>
          <p14:tracePt t="173316" x="2452688" y="3246438"/>
          <p14:tracePt t="173329" x="2489200" y="3246438"/>
          <p14:tracePt t="173334" x="2516188" y="3255963"/>
          <p14:tracePt t="173346" x="2562225" y="3255963"/>
          <p14:tracePt t="173350" x="2625725" y="3255963"/>
          <p14:tracePt t="173358" x="2689225" y="3273425"/>
          <p14:tracePt t="173366" x="2762250" y="3282950"/>
          <p14:tracePt t="173374" x="2835275" y="3282950"/>
          <p14:tracePt t="173382" x="2917825" y="3282950"/>
          <p14:tracePt t="173390" x="2990850" y="3302000"/>
          <p14:tracePt t="173398" x="3081338" y="3302000"/>
          <p14:tracePt t="173406" x="3154363" y="3302000"/>
          <p14:tracePt t="173414" x="3300413" y="3302000"/>
          <p14:tracePt t="173422" x="3427413" y="3309938"/>
          <p14:tracePt t="173430" x="3490913" y="3309938"/>
          <p14:tracePt t="173438" x="3665538" y="3309938"/>
          <p14:tracePt t="173446" x="3775075" y="3309938"/>
          <p14:tracePt t="173454" x="3902075" y="3309938"/>
          <p14:tracePt t="173462" x="4021138" y="3328988"/>
          <p14:tracePt t="173470" x="4111625" y="3328988"/>
          <p14:tracePt t="173479" x="4165600" y="3328988"/>
          <p14:tracePt t="173486" x="4257675" y="3328988"/>
          <p14:tracePt t="173495" x="4367213" y="3328988"/>
          <p14:tracePt t="173502" x="4440238" y="3338513"/>
          <p14:tracePt t="173512" x="4540250" y="3338513"/>
          <p14:tracePt t="173518" x="4649788" y="3338513"/>
          <p14:tracePt t="173529" x="4722813" y="3346450"/>
          <p14:tracePt t="173534" x="4776788" y="3346450"/>
          <p14:tracePt t="173547" x="4832350" y="3346450"/>
          <p14:tracePt t="173550" x="4913313" y="3365500"/>
          <p14:tracePt t="173563" x="4986338" y="3365500"/>
          <p14:tracePt t="173566" x="5041900" y="3375025"/>
          <p14:tracePt t="173579" x="5122863" y="3375025"/>
          <p14:tracePt t="173584" x="5159375" y="3382963"/>
          <p14:tracePt t="173596" x="5232400" y="3382963"/>
          <p14:tracePt t="173600" x="5351463" y="3402013"/>
          <p14:tracePt t="173612" x="5461000" y="3411538"/>
          <p14:tracePt t="173616" x="5534025" y="3411538"/>
          <p14:tracePt t="173624" x="5607050" y="3429000"/>
          <p14:tracePt t="173632" x="5697538" y="3429000"/>
          <p14:tracePt t="173640" x="5780088" y="3429000"/>
          <p14:tracePt t="173648" x="5870575" y="3429000"/>
          <p14:tracePt t="173656" x="5899150" y="3429000"/>
          <p14:tracePt t="173664" x="5999163" y="3429000"/>
          <p14:tracePt t="173672" x="6035675" y="3429000"/>
          <p14:tracePt t="173680" x="6089650" y="3429000"/>
          <p14:tracePt t="173688" x="6135688" y="3429000"/>
          <p14:tracePt t="173696" x="6162675" y="3429000"/>
          <p14:tracePt t="173704" x="6199188" y="3429000"/>
          <p14:tracePt t="173713" x="6235700" y="3429000"/>
          <p14:tracePt t="173720" x="6272213" y="3429000"/>
          <p14:tracePt t="173729" x="6318250" y="3429000"/>
          <p14:tracePt t="173736" x="6372225" y="3429000"/>
          <p14:tracePt t="173747" x="6427788" y="3429000"/>
          <p14:tracePt t="173752" x="6464300" y="3438525"/>
          <p14:tracePt t="173763" x="6527800" y="3438525"/>
          <p14:tracePt t="173768" x="6600825" y="3465513"/>
          <p14:tracePt t="173780" x="6618288" y="3475038"/>
          <p14:tracePt t="173784" x="6673850" y="3475038"/>
          <p14:tracePt t="173797" x="6718300" y="3482975"/>
          <p14:tracePt t="173800" x="6754813" y="3482975"/>
          <p14:tracePt t="173811" x="6791325" y="3482975"/>
          <p14:tracePt t="173856" x="6791325" y="3465513"/>
          <p14:tracePt t="173866" x="6791325" y="3446463"/>
          <p14:tracePt t="173882" x="6791325" y="3438525"/>
          <p14:tracePt t="173890" x="6791325" y="3429000"/>
          <p14:tracePt t="173898" x="6791325" y="3411538"/>
          <p14:tracePt t="173906" x="6791325" y="3402013"/>
          <p14:tracePt t="173914" x="6791325" y="3392488"/>
          <p14:tracePt t="173946" x="6791325" y="3382963"/>
          <p14:tracePt t="173962" x="6791325" y="3375025"/>
          <p14:tracePt t="173970" x="6791325" y="3355975"/>
          <p14:tracePt t="173978" x="6791325" y="3346450"/>
          <p14:tracePt t="173986" x="6791325" y="3328988"/>
          <p14:tracePt t="173995" x="6791325" y="3319463"/>
          <p14:tracePt t="174012" x="6791325" y="3302000"/>
          <p14:tracePt t="174018" x="6791325" y="3292475"/>
          <p14:tracePt t="174029" x="6810375" y="3273425"/>
          <p14:tracePt t="174034" x="6819900" y="3255963"/>
          <p14:tracePt t="174047" x="6846888" y="3236913"/>
          <p14:tracePt t="174050" x="6864350" y="3219450"/>
          <p14:tracePt t="174058" x="6883400" y="3200400"/>
          <p14:tracePt t="174066" x="6892925" y="3173413"/>
          <p14:tracePt t="174074" x="6910388" y="3155950"/>
          <p14:tracePt t="174082" x="6919913" y="3136900"/>
          <p14:tracePt t="174090" x="6929438" y="3119438"/>
          <p14:tracePt t="174098" x="6937375" y="3109913"/>
          <p14:tracePt t="174114" x="6937375" y="3100388"/>
          <p14:tracePt t="174124" x="6937375" y="3090863"/>
          <p14:tracePt t="174130" x="6937375" y="3082925"/>
          <p14:tracePt t="174140" x="6937375" y="3073400"/>
          <p14:tracePt t="174164" x="6929438" y="3063875"/>
          <p14:tracePt t="174172" x="6910388" y="3063875"/>
          <p14:tracePt t="174180" x="6900863" y="3063875"/>
          <p14:tracePt t="174188" x="6892925" y="3063875"/>
          <p14:tracePt t="174196" x="6883400" y="3063875"/>
          <p14:tracePt t="174204" x="6864350" y="3063875"/>
          <p14:tracePt t="174212" x="6837363" y="3063875"/>
          <p14:tracePt t="174220" x="6819900" y="3063875"/>
          <p14:tracePt t="174230" x="6783388" y="3073400"/>
          <p14:tracePt t="174236" x="6754813" y="3082925"/>
          <p14:tracePt t="174245" x="6737350" y="3082925"/>
          <p14:tracePt t="174252" x="6710363" y="3100388"/>
          <p14:tracePt t="174262" x="6681788" y="3100388"/>
          <p14:tracePt t="174268" x="6618288" y="3119438"/>
          <p14:tracePt t="174278" x="6581775" y="3119438"/>
          <p14:tracePt t="174284" x="6537325" y="3119438"/>
          <p14:tracePt t="174296" x="6508750" y="3127375"/>
          <p14:tracePt t="174300" x="6472238" y="3127375"/>
          <p14:tracePt t="174308" x="6427788" y="3127375"/>
          <p14:tracePt t="174316" x="6399213" y="3127375"/>
          <p14:tracePt t="174324" x="6372225" y="3127375"/>
          <p14:tracePt t="174332" x="6335713" y="3127375"/>
          <p14:tracePt t="174340" x="6308725" y="3127375"/>
          <p14:tracePt t="174348" x="6291263" y="3119438"/>
          <p14:tracePt t="174356" x="6281738" y="3109913"/>
          <p14:tracePt t="174364" x="6262688" y="3100388"/>
          <p14:tracePt t="174372" x="6245225" y="3090863"/>
          <p14:tracePt t="174382" x="6226175" y="3073400"/>
          <p14:tracePt t="174388" x="6199188" y="3054350"/>
          <p14:tracePt t="174398" x="6181725" y="3036888"/>
          <p14:tracePt t="174404" x="6145213" y="3017838"/>
          <p14:tracePt t="174414" x="6126163" y="2990850"/>
          <p14:tracePt t="174422" x="6108700" y="2973388"/>
          <p14:tracePt t="174430" x="6089650" y="2954338"/>
          <p14:tracePt t="174438" x="6080125" y="2946400"/>
          <p14:tracePt t="174446" x="6072188" y="2936875"/>
          <p14:tracePt t="174454" x="6062663" y="2936875"/>
          <p14:tracePt t="174478" x="6062663" y="2927350"/>
          <p14:tracePt t="174502" x="6062663" y="2917825"/>
          <p14:tracePt t="174510" x="6062663" y="2909888"/>
          <p14:tracePt t="174518" x="6072188" y="2909888"/>
          <p14:tracePt t="174531" x="6080125" y="2900363"/>
          <p14:tracePt t="174534" x="6089650" y="2890838"/>
          <p14:tracePt t="174547" x="6108700" y="2890838"/>
          <p14:tracePt t="174550" x="6116638" y="2881313"/>
          <p14:tracePt t="174564" x="6126163" y="2873375"/>
          <p14:tracePt t="174566" x="6135688" y="2873375"/>
          <p14:tracePt t="174574" x="6153150" y="2873375"/>
          <p14:tracePt t="174582" x="6162675" y="2873375"/>
          <p14:tracePt t="174591" x="6172200" y="2863850"/>
          <p14:tracePt t="174599" x="6181725" y="2863850"/>
          <p14:tracePt t="174606" x="6189663" y="2863850"/>
          <p14:tracePt t="174622" x="6199188" y="2863850"/>
          <p14:tracePt t="174638" x="6208713" y="2863850"/>
          <p14:tracePt t="174696" x="6208713" y="2873375"/>
          <p14:tracePt t="174704" x="6181725" y="2900363"/>
          <p14:tracePt t="174712" x="6145213" y="2917825"/>
          <p14:tracePt t="174720" x="6099175" y="2954338"/>
          <p14:tracePt t="174729" x="6043613" y="2982913"/>
          <p14:tracePt t="174736" x="6007100" y="3000375"/>
          <p14:tracePt t="174746" x="5972175" y="3017838"/>
          <p14:tracePt t="174752" x="5935663" y="3054350"/>
          <p14:tracePt t="174763" x="5916613" y="3073400"/>
          <p14:tracePt t="174768" x="5907088" y="3082925"/>
          <p14:tracePt t="174779" x="5907088" y="3100388"/>
          <p14:tracePt t="174797" x="5907088" y="3109913"/>
          <p14:tracePt t="174800" x="5907088" y="3127375"/>
          <p14:tracePt t="174808" x="5907088" y="3136900"/>
          <p14:tracePt t="174816" x="5907088" y="3146425"/>
          <p14:tracePt t="174824" x="5916613" y="3163888"/>
          <p14:tracePt t="174832" x="5935663" y="3173413"/>
          <p14:tracePt t="174840" x="5943600" y="3182938"/>
          <p14:tracePt t="174848" x="5953125" y="3182938"/>
          <p14:tracePt t="174856" x="5953125" y="3192463"/>
          <p14:tracePt t="174864" x="5962650" y="3200400"/>
          <p14:tracePt t="174872" x="5972175" y="3200400"/>
          <p14:tracePt t="174880" x="5980113" y="3209925"/>
          <p14:tracePt t="174888" x="5980113" y="3219450"/>
          <p14:tracePt t="174897" x="5989638" y="3219450"/>
          <p14:tracePt t="174920" x="5989638" y="3228975"/>
          <p14:tracePt t="174930" x="5999163" y="3228975"/>
          <p14:tracePt t="175061" x="6007100" y="3228975"/>
          <p14:tracePt t="175106" x="6016625" y="3228975"/>
          <p14:tracePt t="175114" x="6026150" y="3228975"/>
          <p14:tracePt t="175122" x="6035675" y="3228975"/>
          <p14:tracePt t="175130" x="6043613" y="3228975"/>
          <p14:tracePt t="175138" x="6043613" y="3246438"/>
          <p14:tracePt t="175146" x="6016625" y="3292475"/>
          <p14:tracePt t="175324" x="6007100" y="3273425"/>
          <p14:tracePt t="175334" x="5989638" y="3265488"/>
          <p14:tracePt t="175348" x="5972175" y="3255963"/>
          <p14:tracePt t="175356" x="5962650" y="3246438"/>
          <p14:tracePt t="175364" x="5943600" y="3236913"/>
          <p14:tracePt t="175372" x="5943600" y="3219450"/>
          <p14:tracePt t="175380" x="5935663" y="3173413"/>
          <p14:tracePt t="175388" x="5935663" y="3146425"/>
          <p14:tracePt t="175404" x="5935663" y="3136900"/>
          <p14:tracePt t="175429" x="5953125" y="3136900"/>
          <p14:tracePt t="175436" x="5962650" y="3127375"/>
          <p14:tracePt t="175445" x="5972175" y="3127375"/>
          <p14:tracePt t="175452" x="5980113" y="3127375"/>
          <p14:tracePt t="175484" x="5989638" y="3127375"/>
          <p14:tracePt t="175510" x="5999163" y="3127375"/>
          <p14:tracePt t="175516" x="6007100" y="3127375"/>
          <p14:tracePt t="175526" x="6016625" y="3127375"/>
          <p14:tracePt t="175534" x="6035675" y="3127375"/>
          <p14:tracePt t="175547" x="6043613" y="3127375"/>
          <p14:tracePt t="175550" x="6062663" y="3127375"/>
          <p14:tracePt t="175566" x="6072188" y="3127375"/>
          <p14:tracePt t="175574" x="6080125" y="3127375"/>
          <p14:tracePt t="175582" x="6089650" y="3127375"/>
          <p14:tracePt t="175590" x="6108700" y="3127375"/>
          <p14:tracePt t="175598" x="6116638" y="3127375"/>
          <p14:tracePt t="175630" x="6126163" y="3127375"/>
          <p14:tracePt t="175646" x="6135688" y="3127375"/>
          <p14:tracePt t="175670" x="6145213" y="3136900"/>
          <p14:tracePt t="175678" x="6153150" y="3136900"/>
          <p14:tracePt t="175686" x="6153150" y="3146425"/>
          <p14:tracePt t="175696" x="6162675" y="3155950"/>
          <p14:tracePt t="175702" x="6162675" y="3163888"/>
          <p14:tracePt t="175712" x="6172200" y="3173413"/>
          <p14:tracePt t="175718" x="6172200" y="3182938"/>
          <p14:tracePt t="175729" x="6172200" y="3192463"/>
          <p14:tracePt t="175734" x="6172200" y="3200400"/>
          <p14:tracePt t="175746" x="6172200" y="3219450"/>
          <p14:tracePt t="175750" x="6172200" y="3228975"/>
          <p14:tracePt t="175758" x="6162675" y="3246438"/>
          <p14:tracePt t="175766" x="6153150" y="3265488"/>
          <p14:tracePt t="175774" x="6153150" y="3273425"/>
          <p14:tracePt t="175782" x="6145213" y="3292475"/>
          <p14:tracePt t="175790" x="6145213" y="3309938"/>
          <p14:tracePt t="175800" x="6135688" y="3309938"/>
          <p14:tracePt t="175806" x="6135688" y="3328988"/>
          <p14:tracePt t="175816" x="6135688" y="3338513"/>
          <p14:tracePt t="175822" x="6135688" y="3346450"/>
          <p14:tracePt t="175832" x="6126163" y="3355975"/>
          <p14:tracePt t="175848" x="6126163" y="3365500"/>
          <p14:tracePt t="175864" x="6126163" y="3375025"/>
          <p14:tracePt t="175872" x="6126163" y="3382963"/>
          <p14:tracePt t="175888" x="6126163" y="3392488"/>
          <p14:tracePt t="175896" x="6135688" y="3402013"/>
          <p14:tracePt t="175904" x="6145213" y="3419475"/>
          <p14:tracePt t="175912" x="6145213" y="3429000"/>
          <p14:tracePt t="175936" x="6153150" y="3429000"/>
          <p14:tracePt t="175952" x="6153150" y="3438525"/>
          <p14:tracePt t="175963" x="6153150" y="3446463"/>
          <p14:tracePt t="175978" x="6153150" y="3455988"/>
          <p14:tracePt t="175984" x="6153150" y="3465513"/>
          <p14:tracePt t="176000" x="6153150" y="3475038"/>
          <p14:tracePt t="176016" x="6153150" y="3482975"/>
          <p14:tracePt t="176032" x="6145213" y="3492500"/>
          <p14:tracePt t="176040" x="6126163" y="3502025"/>
          <p14:tracePt t="176048" x="6099175" y="3519488"/>
          <p14:tracePt t="176056" x="6072188" y="3529013"/>
          <p14:tracePt t="176064" x="6035675" y="3538538"/>
          <p14:tracePt t="176074" x="6016625" y="3548063"/>
          <p14:tracePt t="176080" x="5989638" y="3548063"/>
          <p14:tracePt t="176090" x="5972175" y="3556000"/>
          <p14:tracePt t="176096" x="5943600" y="3556000"/>
          <p14:tracePt t="176106" x="5926138" y="3556000"/>
          <p14:tracePt t="176112" x="5916613" y="3556000"/>
          <p14:tracePt t="176122" x="5899150" y="3556000"/>
          <p14:tracePt t="176138" x="5889625" y="3556000"/>
          <p14:tracePt t="176147" x="5880100" y="3556000"/>
          <p14:tracePt t="176878" x="5899150" y="3556000"/>
          <p14:tracePt t="176888" x="5907088" y="3556000"/>
          <p14:tracePt t="176894" x="5926138" y="3565525"/>
          <p14:tracePt t="176904" x="5943600" y="3565525"/>
          <p14:tracePt t="176912" x="5980113" y="3565525"/>
          <p14:tracePt t="176920" x="6007100" y="3565525"/>
          <p14:tracePt t="176929" x="6035675" y="3575050"/>
          <p14:tracePt t="176936" x="6053138" y="3575050"/>
          <p14:tracePt t="176946" x="6080125" y="3575050"/>
          <p14:tracePt t="176952" x="6108700" y="3575050"/>
          <p14:tracePt t="176962" x="6145213" y="3575050"/>
          <p14:tracePt t="176968" x="6172200" y="3575050"/>
          <p14:tracePt t="176978" x="6199188" y="3575050"/>
          <p14:tracePt t="176984" x="6226175" y="3575050"/>
          <p14:tracePt t="176995" x="6254750" y="3575050"/>
          <p14:tracePt t="177000" x="6291263" y="3575050"/>
          <p14:tracePt t="177009" x="6318250" y="3575050"/>
          <p14:tracePt t="177016" x="6354763" y="3575050"/>
          <p14:tracePt t="177024" x="6362700" y="3575050"/>
          <p14:tracePt t="177032" x="6381750" y="3575050"/>
          <p14:tracePt t="177040" x="6399213" y="3575050"/>
          <p14:tracePt t="177048" x="6408738" y="3575050"/>
          <p14:tracePt t="177064" x="6418263" y="3575050"/>
          <p14:tracePt t="177152" x="6427788" y="3575050"/>
          <p14:tracePt t="177161" x="6435725" y="3575050"/>
          <p14:tracePt t="177176" x="6445250" y="3575050"/>
          <p14:tracePt t="177194" x="6454775" y="3575050"/>
          <p14:tracePt t="177220" x="6464300" y="3575050"/>
          <p14:tracePt t="177234" x="6472238" y="3575050"/>
          <p14:tracePt t="177477" x="6481763" y="3575050"/>
          <p14:tracePt t="177492" x="6491288" y="3575050"/>
          <p14:tracePt t="177508" x="6500813" y="3575050"/>
          <p14:tracePt t="177516" x="6508750" y="3575050"/>
          <p14:tracePt t="177524" x="6518275" y="3575050"/>
          <p14:tracePt t="177540" x="6527800" y="3575050"/>
          <p14:tracePt t="177556" x="6537325" y="3575050"/>
          <p14:tracePt t="177564" x="6554788" y="3575050"/>
          <p14:tracePt t="177572" x="6573838" y="3575050"/>
          <p14:tracePt t="177580" x="6581775" y="3575050"/>
          <p14:tracePt t="177588" x="6600825" y="3575050"/>
          <p14:tracePt t="177596" x="6618288" y="3575050"/>
          <p14:tracePt t="177604" x="6645275" y="3575050"/>
          <p14:tracePt t="177612" x="6664325" y="3575050"/>
          <p14:tracePt t="177621" x="6691313" y="3575050"/>
          <p14:tracePt t="177629" x="6710363" y="3565525"/>
          <p14:tracePt t="177636" x="6727825" y="3565525"/>
          <p14:tracePt t="177645" x="6746875" y="3565525"/>
          <p14:tracePt t="177652" x="6754813" y="3565525"/>
          <p14:tracePt t="177662" x="6764338" y="3565525"/>
          <p14:tracePt t="177668" x="6773863" y="3565525"/>
          <p14:tracePt t="177684" x="6783388" y="3565525"/>
          <p14:tracePt t="177709" x="6791325" y="3565525"/>
          <p14:tracePt t="177732" x="6800850" y="3565525"/>
          <p14:tracePt t="177748" x="6810375" y="3565525"/>
          <p14:tracePt t="177772" x="6819900" y="3565525"/>
          <p14:tracePt t="178403" x="6800850" y="3565525"/>
          <p14:tracePt t="178412" x="6764338" y="3565525"/>
          <p14:tracePt t="178418" x="6746875" y="3565525"/>
          <p14:tracePt t="178434" x="6710363" y="3575050"/>
          <p14:tracePt t="178445" x="6673850" y="3575050"/>
          <p14:tracePt t="178450" x="6645275" y="3575050"/>
          <p14:tracePt t="178458" x="6618288" y="3584575"/>
          <p14:tracePt t="178466" x="6591300" y="3584575"/>
          <p14:tracePt t="178474" x="6554788" y="3584575"/>
          <p14:tracePt t="178482" x="6508750" y="3584575"/>
          <p14:tracePt t="178490" x="6491288" y="3584575"/>
          <p14:tracePt t="178498" x="6445250" y="3584575"/>
          <p14:tracePt t="178506" x="6381750" y="3584575"/>
          <p14:tracePt t="178514" x="6335713" y="3584575"/>
          <p14:tracePt t="178523" x="6281738" y="3584575"/>
          <p14:tracePt t="178530" x="6245225" y="3584575"/>
          <p14:tracePt t="178538" x="6208713" y="3584575"/>
          <p14:tracePt t="178546" x="6181725" y="3584575"/>
          <p14:tracePt t="178554" x="6153150" y="3584575"/>
          <p14:tracePt t="178564" x="6145213" y="3584575"/>
          <p14:tracePt t="178570" x="6135688" y="3584575"/>
          <p14:tracePt t="178677" x="6145213" y="3584575"/>
          <p14:tracePt t="178690" x="6172200" y="3584575"/>
          <p14:tracePt t="178701" x="6226175" y="3584575"/>
          <p14:tracePt t="178709" x="6254750" y="3584575"/>
          <p14:tracePt t="178716" x="6291263" y="3584575"/>
          <p14:tracePt t="178724" x="6326188" y="3584575"/>
          <p14:tracePt t="178732" x="6372225" y="3584575"/>
          <p14:tracePt t="178740" x="6408738" y="3584575"/>
          <p14:tracePt t="178748" x="6454775" y="3584575"/>
          <p14:tracePt t="178756" x="6491288" y="3575050"/>
          <p14:tracePt t="178764" x="6518275" y="3575050"/>
          <p14:tracePt t="178772" x="6554788" y="3575050"/>
          <p14:tracePt t="178780" x="6581775" y="3575050"/>
          <p14:tracePt t="178788" x="6610350" y="3575050"/>
          <p14:tracePt t="178797" x="6637338" y="3575050"/>
          <p14:tracePt t="178804" x="6673850" y="3565525"/>
          <p14:tracePt t="178813" x="6710363" y="3565525"/>
          <p14:tracePt t="178820" x="6737350" y="3565525"/>
          <p14:tracePt t="178828" x="6764338" y="3565525"/>
          <p14:tracePt t="178836" x="6800850" y="3556000"/>
          <p14:tracePt t="178846" x="6819900" y="3556000"/>
          <p14:tracePt t="178852" x="6846888" y="3556000"/>
          <p14:tracePt t="178862" x="6873875" y="3556000"/>
          <p14:tracePt t="178870" x="6892925" y="3556000"/>
          <p14:tracePt t="178879" x="6937375" y="3556000"/>
          <p14:tracePt t="178886" x="6946900" y="3556000"/>
          <p14:tracePt t="178896" x="6983413" y="3556000"/>
          <p14:tracePt t="178902" x="7000875" y="3556000"/>
          <p14:tracePt t="178914" x="7029450" y="3556000"/>
          <p14:tracePt t="178918" x="7056438" y="3556000"/>
          <p14:tracePt t="178929" x="7083425" y="3556000"/>
          <p14:tracePt t="178934" x="7110413" y="3556000"/>
          <p14:tracePt t="178945" x="7146925" y="3556000"/>
          <p14:tracePt t="178950" x="7175500" y="3556000"/>
          <p14:tracePt t="178958" x="7192963" y="3556000"/>
          <p14:tracePt t="178966" x="7219950" y="3556000"/>
          <p14:tracePt t="178974" x="7239000" y="3548063"/>
          <p14:tracePt t="178982" x="7256463" y="3548063"/>
          <p14:tracePt t="178990" x="7283450" y="3548063"/>
          <p14:tracePt t="178998" x="7292975" y="3538538"/>
          <p14:tracePt t="179006" x="7312025" y="3538538"/>
          <p14:tracePt t="179014" x="7329488" y="3538538"/>
          <p14:tracePt t="179023" x="7339013" y="3538538"/>
          <p14:tracePt t="179030" x="7348538" y="3538538"/>
          <p14:tracePt t="179039" x="7366000" y="3538538"/>
          <p14:tracePt t="179046" x="7385050" y="3538538"/>
          <p14:tracePt t="179054" x="7402513" y="3538538"/>
          <p14:tracePt t="179063" x="7412038" y="3538538"/>
          <p14:tracePt t="179080" x="7439025" y="3538538"/>
          <p14:tracePt t="179096" x="7448550" y="3538538"/>
          <p14:tracePt t="179102" x="7458075" y="3538538"/>
          <p14:tracePt t="179112" x="7466013" y="3538538"/>
          <p14:tracePt t="179128" x="7475538" y="3538538"/>
          <p14:tracePt t="179134" x="7485063" y="3538538"/>
          <p14:tracePt t="179145" x="7494588" y="3538538"/>
          <p14:tracePt t="179162" x="7502525" y="3538538"/>
          <p14:tracePt t="179166" x="7512050" y="3538538"/>
          <p14:tracePt t="179179" x="7521575" y="3538538"/>
          <p14:tracePt t="179184" x="7531100" y="3538538"/>
          <p14:tracePt t="179195" x="7548563" y="3538538"/>
          <p14:tracePt t="179201" x="7558088" y="3538538"/>
          <p14:tracePt t="179224" x="7567613" y="3538538"/>
          <p14:tracePt t="179240" x="7575550" y="3538538"/>
          <p14:tracePt t="179264" x="7585075" y="3538538"/>
          <p14:tracePt t="179280" x="7594600" y="3538538"/>
          <p14:tracePt t="179288" x="7602538" y="3538538"/>
          <p14:tracePt t="179304" x="7612063" y="3538538"/>
          <p14:tracePt t="179313" x="7621588" y="3538538"/>
          <p14:tracePt t="179320" x="7631113" y="3538538"/>
          <p14:tracePt t="179330" x="7639050" y="3538538"/>
          <p14:tracePt t="179336" x="7658100" y="3538538"/>
          <p14:tracePt t="179347" x="7667625" y="3538538"/>
          <p14:tracePt t="179364" x="7675563" y="3538538"/>
          <p14:tracePt t="179368" x="7685088" y="3538538"/>
          <p14:tracePt t="179380" x="7694613" y="3538538"/>
          <p14:tracePt t="179384" x="7712075" y="3538538"/>
          <p14:tracePt t="179397" x="7721600" y="3538538"/>
          <p14:tracePt t="179400" x="7731125" y="3538538"/>
          <p14:tracePt t="179416" x="7748588" y="3538538"/>
          <p14:tracePt t="179430" x="7758113" y="3538538"/>
          <p14:tracePt t="179440" x="7767638" y="3538538"/>
          <p14:tracePt t="179450" x="7777163" y="3538538"/>
          <p14:tracePt t="179456" x="7777163" y="3529013"/>
          <p14:tracePt t="179474" x="7785100" y="3529013"/>
          <p14:tracePt t="179482" x="7785100" y="3519488"/>
          <p14:tracePt t="179498" x="7785100" y="3511550"/>
          <p14:tracePt t="179514" x="7785100" y="3502025"/>
          <p14:tracePt t="179522" x="7785100" y="3492500"/>
          <p14:tracePt t="179530" x="7785100" y="3482975"/>
          <p14:tracePt t="179538" x="7785100" y="3475038"/>
          <p14:tracePt t="179546" x="7785100" y="3455988"/>
          <p14:tracePt t="179554" x="7785100" y="3429000"/>
          <p14:tracePt t="179562" x="7785100" y="3411538"/>
          <p14:tracePt t="179570" x="7785100" y="3402013"/>
          <p14:tracePt t="179587" x="7785100" y="3392488"/>
          <p14:tracePt t="179596" x="7785100" y="3382963"/>
          <p14:tracePt t="179602" x="7785100" y="3375025"/>
          <p14:tracePt t="179612" x="7785100" y="3365500"/>
          <p14:tracePt t="179618" x="7785100" y="3355975"/>
          <p14:tracePt t="179629" x="7785100" y="3346450"/>
          <p14:tracePt t="179646" x="7785100" y="3338513"/>
          <p14:tracePt t="179650" x="7785100" y="3328988"/>
          <p14:tracePt t="179658" x="7777163" y="3309938"/>
          <p14:tracePt t="179666" x="7758113" y="3302000"/>
          <p14:tracePt t="179679" x="7748588" y="3292475"/>
          <p14:tracePt t="179682" x="7731125" y="3273425"/>
          <p14:tracePt t="179697" x="7712075" y="3265488"/>
          <p14:tracePt t="179698" x="7694613" y="3255963"/>
          <p14:tracePt t="179708" x="7667625" y="3246438"/>
          <p14:tracePt t="179714" x="7631113" y="3236913"/>
          <p14:tracePt t="179724" x="7594600" y="3228975"/>
          <p14:tracePt t="179732" x="7548563" y="3228975"/>
          <p14:tracePt t="179740" x="7521575" y="3228975"/>
          <p14:tracePt t="179748" x="7485063" y="3228975"/>
          <p14:tracePt t="179756" x="7466013" y="3228975"/>
          <p14:tracePt t="179764" x="7429500" y="3228975"/>
          <p14:tracePt t="179772" x="7392988" y="3228975"/>
          <p14:tracePt t="179789" x="7319963" y="3228975"/>
          <p14:tracePt t="179800" x="7292975" y="3228975"/>
          <p14:tracePt t="179804" x="7265988" y="3228975"/>
          <p14:tracePt t="179813" x="7239000" y="3228975"/>
          <p14:tracePt t="179820" x="7219950" y="3228975"/>
          <p14:tracePt t="179828" x="7202488" y="3236913"/>
          <p14:tracePt t="179836" x="7175500" y="3246438"/>
          <p14:tracePt t="179845" x="7165975" y="3246438"/>
          <p14:tracePt t="179852" x="7156450" y="3246438"/>
          <p14:tracePt t="179862" x="7146925" y="3255963"/>
          <p14:tracePt t="179868" x="7138988" y="3255963"/>
          <p14:tracePt t="179879" x="7129463" y="3265488"/>
          <p14:tracePt t="179884" x="7119938" y="3273425"/>
          <p14:tracePt t="179908" x="7110413" y="3273425"/>
          <p14:tracePt t="179916" x="7110413" y="3282950"/>
          <p14:tracePt t="179924" x="7110413" y="3292475"/>
          <p14:tracePt t="179940" x="7110413" y="3302000"/>
          <p14:tracePt t="179948" x="7102475" y="3309938"/>
          <p14:tracePt t="179964" x="7092950" y="3328988"/>
          <p14:tracePt t="179974" x="7092950" y="3338513"/>
          <p14:tracePt t="179990" x="7083425" y="3346450"/>
          <p14:tracePt t="180006" x="7083425" y="3355975"/>
          <p14:tracePt t="180022" x="7073900" y="3365500"/>
          <p14:tracePt t="180030" x="7073900" y="3375025"/>
          <p14:tracePt t="180046" x="7073900" y="3382963"/>
          <p14:tracePt t="180054" x="7073900" y="3392488"/>
          <p14:tracePt t="180062" x="7073900" y="3402013"/>
          <p14:tracePt t="180071" x="7073900" y="3419475"/>
          <p14:tracePt t="180079" x="7073900" y="3438525"/>
          <p14:tracePt t="180087" x="7073900" y="3446463"/>
          <p14:tracePt t="180096" x="7083425" y="3465513"/>
          <p14:tracePt t="180103" x="7092950" y="3475038"/>
          <p14:tracePt t="180112" x="7102475" y="3482975"/>
          <p14:tracePt t="180118" x="7110413" y="3482975"/>
          <p14:tracePt t="180134" x="7119938" y="3492500"/>
          <p14:tracePt t="180150" x="7129463" y="3492500"/>
          <p14:tracePt t="180158" x="7138988" y="3502025"/>
          <p14:tracePt t="180166" x="7146925" y="3502025"/>
          <p14:tracePt t="180174" x="7156450" y="3502025"/>
          <p14:tracePt t="180190" x="7165975" y="3502025"/>
          <p14:tracePt t="180289" x="7165975" y="3492500"/>
          <p14:tracePt t="180296" x="7165975" y="3482975"/>
          <p14:tracePt t="180304" x="7165975" y="3475038"/>
          <p14:tracePt t="180312" x="7165975" y="3455988"/>
          <p14:tracePt t="180320" x="7156450" y="3446463"/>
          <p14:tracePt t="180329" x="7146925" y="3429000"/>
          <p14:tracePt t="180336" x="7129463" y="3411538"/>
          <p14:tracePt t="180346" x="7119938" y="3392488"/>
          <p14:tracePt t="180352" x="7102475" y="3375025"/>
          <p14:tracePt t="180363" x="7073900" y="3355975"/>
          <p14:tracePt t="180368" x="7056438" y="3346450"/>
          <p14:tracePt t="180379" x="7029450" y="3309938"/>
          <p14:tracePt t="180384" x="7000875" y="3292475"/>
          <p14:tracePt t="180395" x="6956425" y="3255963"/>
          <p14:tracePt t="180400" x="6919913" y="3236913"/>
          <p14:tracePt t="180409" x="6892925" y="3219450"/>
          <p14:tracePt t="180416" x="6873875" y="3209925"/>
          <p14:tracePt t="180425" x="6846888" y="3200400"/>
          <p14:tracePt t="180432" x="6810375" y="3173413"/>
          <p14:tracePt t="180440" x="6791325" y="3163888"/>
          <p14:tracePt t="180448" x="6773863" y="3155950"/>
          <p14:tracePt t="180456" x="6754813" y="3146425"/>
          <p14:tracePt t="180464" x="6746875" y="3146425"/>
          <p14:tracePt t="180480" x="6737350" y="3146425"/>
          <p14:tracePt t="180496" x="6727825" y="3136900"/>
          <p14:tracePt t="180512" x="6727825" y="3127375"/>
          <p14:tracePt t="180522" x="6718300" y="3119438"/>
          <p14:tracePt t="180528" x="6710363" y="3119438"/>
          <p14:tracePt t="180538" x="6691313" y="3100388"/>
          <p14:tracePt t="180546" x="6681788" y="3090863"/>
          <p14:tracePt t="180554" x="6673850" y="3082925"/>
          <p14:tracePt t="180563" x="6654800" y="3073400"/>
          <p14:tracePt t="180580" x="6645275" y="3063875"/>
          <p14:tracePt t="180586" x="6627813" y="3054350"/>
          <p14:tracePt t="180597" x="6618288" y="3046413"/>
          <p14:tracePt t="180603" x="6610350" y="3046413"/>
          <p14:tracePt t="180619" x="6573838" y="3036888"/>
          <p14:tracePt t="180629" x="6564313" y="3027363"/>
          <p14:tracePt t="180634" x="6545263" y="3017838"/>
          <p14:tracePt t="180645" x="6518275" y="3009900"/>
          <p14:tracePt t="180650" x="6481763" y="3000375"/>
          <p14:tracePt t="180658" x="6454775" y="2990850"/>
          <p14:tracePt t="180666" x="6418263" y="2990850"/>
          <p14:tracePt t="180674" x="6381750" y="2982913"/>
          <p14:tracePt t="180682" x="6354763" y="2973388"/>
          <p14:tracePt t="180690" x="6318250" y="2973388"/>
          <p14:tracePt t="180698" x="6291263" y="2954338"/>
          <p14:tracePt t="180706" x="6262688" y="2954338"/>
          <p14:tracePt t="180714" x="6245225" y="2954338"/>
          <p14:tracePt t="180734" x="6235700" y="2954338"/>
          <p14:tracePt t="180828" x="6245225" y="2954338"/>
          <p14:tracePt t="180836" x="6262688" y="2954338"/>
          <p14:tracePt t="180844" x="6291263" y="2954338"/>
          <p14:tracePt t="180852" x="6326188" y="2936875"/>
          <p14:tracePt t="180862" x="6362700" y="2936875"/>
          <p14:tracePt t="180868" x="6399213" y="2936875"/>
          <p14:tracePt t="180879" x="6454775" y="2936875"/>
          <p14:tracePt t="180884" x="6508750" y="2936875"/>
          <p14:tracePt t="180896" x="6564313" y="2936875"/>
          <p14:tracePt t="180900" x="6627813" y="2936875"/>
          <p14:tracePt t="180908" x="6681788" y="2936875"/>
          <p14:tracePt t="180916" x="6737350" y="2936875"/>
          <p14:tracePt t="180924" x="6791325" y="2936875"/>
          <p14:tracePt t="180932" x="6873875" y="2927350"/>
          <p14:tracePt t="180940" x="6900863" y="2927350"/>
          <p14:tracePt t="180948" x="6937375" y="2927350"/>
          <p14:tracePt t="180957" x="6964363" y="2927350"/>
          <p14:tracePt t="180964" x="7000875" y="2927350"/>
          <p14:tracePt t="180972" x="7029450" y="2927350"/>
          <p14:tracePt t="180980" x="7046913" y="2927350"/>
          <p14:tracePt t="180988" x="7073900" y="2927350"/>
          <p14:tracePt t="180996" x="7102475" y="2917825"/>
          <p14:tracePt t="181004" x="7129463" y="2917825"/>
          <p14:tracePt t="181013" x="7146925" y="2917825"/>
          <p14:tracePt t="181020" x="7183438" y="2917825"/>
          <p14:tracePt t="181029" x="7202488" y="2917825"/>
          <p14:tracePt t="181036" x="7219950" y="2909888"/>
          <p14:tracePt t="181045" x="7248525" y="2909888"/>
          <p14:tracePt t="181052" x="7265988" y="2909888"/>
          <p14:tracePt t="181062" x="7292975" y="2909888"/>
          <p14:tracePt t="181068" x="7312025" y="2900363"/>
          <p14:tracePt t="181081" x="7329488" y="2900363"/>
          <p14:tracePt t="181084" x="7348538" y="2900363"/>
          <p14:tracePt t="181096" x="7356475" y="2890838"/>
          <p14:tracePt t="181122" x="7366000" y="2881313"/>
          <p14:tracePt t="181166" x="7366000" y="2873375"/>
          <p14:tracePt t="181182" x="7366000" y="2863850"/>
          <p14:tracePt t="181190" x="7366000" y="2844800"/>
          <p14:tracePt t="181198" x="7356475" y="2827338"/>
          <p14:tracePt t="181206" x="7339013" y="2808288"/>
          <p14:tracePt t="181214" x="7312025" y="2781300"/>
          <p14:tracePt t="181222" x="7283450" y="2763838"/>
          <p14:tracePt t="181231" x="7248525" y="2744788"/>
          <p14:tracePt t="181238" x="7212013" y="2735263"/>
          <p14:tracePt t="181246" x="7146925" y="2708275"/>
          <p14:tracePt t="181254" x="7065963" y="2698750"/>
          <p14:tracePt t="181262" x="6992938" y="2681288"/>
          <p14:tracePt t="181270" x="6919913" y="2671763"/>
          <p14:tracePt t="181279" x="6819900" y="2671763"/>
          <p14:tracePt t="181286" x="6746875" y="2654300"/>
          <p14:tracePt t="181296" x="6637338" y="2654300"/>
          <p14:tracePt t="181302" x="6564313" y="2654300"/>
          <p14:tracePt t="181313" x="6454775" y="2654300"/>
          <p14:tracePt t="181318" x="6381750" y="2654300"/>
          <p14:tracePt t="181329" x="6345238" y="2654300"/>
          <p14:tracePt t="181334" x="6262688" y="2654300"/>
          <p14:tracePt t="181346" x="6226175" y="2654300"/>
          <p14:tracePt t="181350" x="6199188" y="2654300"/>
          <p14:tracePt t="181363" x="6153150" y="2662238"/>
          <p14:tracePt t="181366" x="6116638" y="2662238"/>
          <p14:tracePt t="181379" x="6089650" y="2671763"/>
          <p14:tracePt t="181384" x="6062663" y="2671763"/>
          <p14:tracePt t="181396" x="6043613" y="2681288"/>
          <p14:tracePt t="181400" x="6026150" y="2690813"/>
          <p14:tracePt t="181408" x="6016625" y="2690813"/>
          <p14:tracePt t="181416" x="6007100" y="2690813"/>
          <p14:tracePt t="181432" x="6007100" y="2698750"/>
          <p14:tracePt t="181456" x="6007100" y="2708275"/>
          <p14:tracePt t="181464" x="6007100" y="2727325"/>
          <p14:tracePt t="181472" x="6007100" y="2735263"/>
          <p14:tracePt t="181480" x="6007100" y="2754313"/>
          <p14:tracePt t="181489" x="6016625" y="2771775"/>
          <p14:tracePt t="181496" x="6043613" y="2790825"/>
          <p14:tracePt t="181505" x="6062663" y="2808288"/>
          <p14:tracePt t="181512" x="6080125" y="2827338"/>
          <p14:tracePt t="181520" x="6108700" y="2863850"/>
          <p14:tracePt t="181529" x="6172200" y="2873375"/>
          <p14:tracePt t="181536" x="6218238" y="2890838"/>
          <p14:tracePt t="181545" x="6262688" y="2917825"/>
          <p14:tracePt t="181552" x="6299200" y="2927350"/>
          <p14:tracePt t="181562" x="6345238" y="2936875"/>
          <p14:tracePt t="181568" x="6381750" y="2936875"/>
          <p14:tracePt t="181579" x="6445250" y="2946400"/>
          <p14:tracePt t="181584" x="6518275" y="2963863"/>
          <p14:tracePt t="181595" x="6545263" y="2963863"/>
          <p14:tracePt t="181600" x="6600825" y="2973388"/>
          <p14:tracePt t="181608" x="6691313" y="2973388"/>
          <p14:tracePt t="181616" x="6754813" y="2973388"/>
          <p14:tracePt t="181629" x="6791325" y="2973388"/>
          <p14:tracePt t="181632" x="6819900" y="2973388"/>
          <p14:tracePt t="181646" x="6864350" y="2973388"/>
          <p14:tracePt t="181648" x="6929438" y="2973388"/>
          <p14:tracePt t="181658" x="6964363" y="2973388"/>
          <p14:tracePt t="181666" x="7000875" y="2973388"/>
          <p14:tracePt t="181674" x="7046913" y="2973388"/>
          <p14:tracePt t="181682" x="7073900" y="2973388"/>
          <p14:tracePt t="181690" x="7110413" y="2973388"/>
          <p14:tracePt t="181698" x="7146925" y="2973388"/>
          <p14:tracePt t="181706" x="7175500" y="2973388"/>
          <p14:tracePt t="181714" x="7202488" y="2982913"/>
          <p14:tracePt t="181722" x="7229475" y="2982913"/>
          <p14:tracePt t="181730" x="7248525" y="2982913"/>
          <p14:tracePt t="181738" x="7265988" y="2982913"/>
          <p14:tracePt t="181746" x="7275513" y="2982913"/>
          <p14:tracePt t="181754" x="7283450" y="2982913"/>
          <p14:tracePt t="181762" x="7292975" y="2982913"/>
          <p14:tracePt t="181779" x="7302500" y="2982913"/>
          <p14:tracePt t="181786" x="7312025" y="2982913"/>
          <p14:tracePt t="181795" x="7319963" y="2982913"/>
          <p14:tracePt t="181802" x="7329488" y="2982913"/>
          <p14:tracePt t="181816" x="7339013" y="2982913"/>
          <p14:tracePt t="181818" x="7348538" y="2982913"/>
          <p14:tracePt t="181834" x="7356475" y="2982913"/>
          <p14:tracePt t="181846" x="7366000" y="2982913"/>
          <p14:tracePt t="181862" x="7375525" y="2982913"/>
          <p14:tracePt t="181906" x="7385050" y="2973388"/>
          <p14:tracePt t="181922" x="7385050" y="2963863"/>
          <p14:tracePt t="181932" x="7385050" y="2946400"/>
          <p14:tracePt t="181940" x="7385050" y="2917825"/>
          <p14:tracePt t="181948" x="7385050" y="2909888"/>
          <p14:tracePt t="181956" x="7375525" y="2890838"/>
          <p14:tracePt t="181964" x="7366000" y="2873375"/>
          <p14:tracePt t="181972" x="7356475" y="2863850"/>
          <p14:tracePt t="181980" x="7348538" y="2844800"/>
          <p14:tracePt t="181989" x="7329488" y="2827338"/>
          <p14:tracePt t="181996" x="7312025" y="2808288"/>
          <p14:tracePt t="182005" x="7275513" y="2790825"/>
          <p14:tracePt t="182022" x="7239000" y="2754313"/>
          <p14:tracePt t="182031" x="7212013" y="2735263"/>
          <p14:tracePt t="182036" x="7146925" y="2717800"/>
          <p14:tracePt t="182047" x="7119938" y="2708275"/>
          <p14:tracePt t="182052" x="7065963" y="2690813"/>
          <p14:tracePt t="182062" x="7037388" y="2690813"/>
          <p14:tracePt t="182068" x="6973888" y="2681288"/>
          <p14:tracePt t="182082" x="6937375" y="2681288"/>
          <p14:tracePt t="182084" x="6910388" y="2681288"/>
          <p14:tracePt t="182096" x="6864350" y="2671763"/>
          <p14:tracePt t="182100" x="6827838" y="2671763"/>
          <p14:tracePt t="182108" x="6800850" y="2671763"/>
          <p14:tracePt t="182116" x="6764338" y="2671763"/>
          <p14:tracePt t="182124" x="6737350" y="2671763"/>
          <p14:tracePt t="182132" x="6681788" y="2671763"/>
          <p14:tracePt t="182140" x="6654800" y="2671763"/>
          <p14:tracePt t="182148" x="6610350" y="2671763"/>
          <p14:tracePt t="182156" x="6573838" y="2671763"/>
          <p14:tracePt t="182164" x="6527800" y="2671763"/>
          <p14:tracePt t="182172" x="6491288" y="2671763"/>
          <p14:tracePt t="182182" x="6464300" y="2671763"/>
          <p14:tracePt t="182188" x="6408738" y="2671763"/>
          <p14:tracePt t="182198" x="6381750" y="2671763"/>
          <p14:tracePt t="182204" x="6345238" y="2671763"/>
          <p14:tracePt t="182223" x="6299200" y="2671763"/>
          <p14:tracePt t="182233" x="6281738" y="2671763"/>
          <p14:tracePt t="182238" x="6262688" y="2671763"/>
          <p14:tracePt t="182254" x="6254750" y="2671763"/>
          <p14:tracePt t="182270" x="6245225" y="2671763"/>
          <p14:tracePt t="182279" x="6235700" y="2671763"/>
          <p14:tracePt t="182286" x="6226175" y="2681288"/>
          <p14:tracePt t="182302" x="6218238" y="2681288"/>
          <p14:tracePt t="182312" x="6208713" y="2690813"/>
          <p14:tracePt t="182359" x="6208713" y="2698750"/>
          <p14:tracePt t="182366" x="6208713" y="2717800"/>
          <p14:tracePt t="182374" x="6208713" y="2735263"/>
          <p14:tracePt t="182382" x="6208713" y="2754313"/>
          <p14:tracePt t="182391" x="6208713" y="2771775"/>
          <p14:tracePt t="182398" x="6208713" y="2800350"/>
          <p14:tracePt t="182406" x="6208713" y="2827338"/>
          <p14:tracePt t="182414" x="6208713" y="2844800"/>
          <p14:tracePt t="182422" x="6208713" y="2863850"/>
          <p14:tracePt t="182430" x="6208713" y="2873375"/>
          <p14:tracePt t="182438" x="6208713" y="2881313"/>
          <p14:tracePt t="182447" x="6208713" y="2890838"/>
          <p14:tracePt t="182454" x="6208713" y="2909888"/>
          <p14:tracePt t="182470" x="6208713" y="2917825"/>
          <p14:tracePt t="182480" x="6208713" y="2927350"/>
          <p14:tracePt t="182486" x="6208713" y="2936875"/>
          <p14:tracePt t="182504" x="6208713" y="2946400"/>
          <p14:tracePt t="182512" x="6208713" y="2954338"/>
          <p14:tracePt t="182520" x="6218238" y="2954338"/>
          <p14:tracePt t="182576" x="6218238" y="2963863"/>
          <p14:tracePt t="182592" x="6218238" y="2973388"/>
          <p14:tracePt t="182600" x="6218238" y="2982913"/>
          <p14:tracePt t="182608" x="6218238" y="3000375"/>
          <p14:tracePt t="182616" x="6218238" y="3017838"/>
          <p14:tracePt t="182624" x="6226175" y="3036888"/>
          <p14:tracePt t="182632" x="6226175" y="3054350"/>
          <p14:tracePt t="182640" x="6235700" y="3082925"/>
          <p14:tracePt t="182648" x="6235700" y="3100388"/>
          <p14:tracePt t="182656" x="6245225" y="3119438"/>
          <p14:tracePt t="182664" x="6245225" y="3146425"/>
          <p14:tracePt t="182672" x="6254750" y="3182938"/>
          <p14:tracePt t="182680" x="6272213" y="3209925"/>
          <p14:tracePt t="182688" x="6281738" y="3228975"/>
          <p14:tracePt t="182696" x="6299200" y="3246438"/>
          <p14:tracePt t="182704" x="6308725" y="3265488"/>
          <p14:tracePt t="182712" x="6318250" y="3273425"/>
          <p14:tracePt t="182720" x="6318250" y="3282950"/>
          <p14:tracePt t="182736" x="6318250" y="3292475"/>
          <p14:tracePt t="182970" x="6318250" y="3282950"/>
          <p14:tracePt t="183010" x="6318250" y="3273425"/>
          <p14:tracePt t="183026" x="6318250" y="3265488"/>
          <p14:tracePt t="183036" x="6308725" y="3265488"/>
          <p14:tracePt t="183042" x="6308725" y="3255963"/>
          <p14:tracePt t="183068" x="6299200" y="3246438"/>
          <p14:tracePt t="183092" x="6291263" y="3246438"/>
          <p14:tracePt t="183100" x="6291263" y="3236913"/>
          <p14:tracePt t="183124" x="6281738" y="3228975"/>
          <p14:tracePt t="183148" x="6281738" y="3219450"/>
          <p14:tracePt t="183164" x="6281738" y="3209925"/>
          <p14:tracePt t="183180" x="6272213" y="3200400"/>
          <p14:tracePt t="183212" x="6262688" y="3200400"/>
          <p14:tracePt t="183415" x="6262688" y="3192463"/>
          <p14:tracePt t="183454" x="6262688" y="3182938"/>
          <p14:tracePt t="184154" x="6272213" y="3182938"/>
          <p14:tracePt t="184172" x="6281738" y="3182938"/>
          <p14:tracePt t="184188" x="6291263" y="3182938"/>
          <p14:tracePt t="184196" x="6299200" y="3182938"/>
          <p14:tracePt t="184204" x="6318250" y="3182938"/>
          <p14:tracePt t="184213" x="6326188" y="3182938"/>
          <p14:tracePt t="184230" x="6335713" y="3182938"/>
          <p14:tracePt t="184236" x="6354763" y="3182938"/>
          <p14:tracePt t="184246" x="6372225" y="3182938"/>
          <p14:tracePt t="184252" x="6381750" y="3182938"/>
          <p14:tracePt t="184262" x="6391275" y="3192463"/>
          <p14:tracePt t="184268" x="6408738" y="3192463"/>
          <p14:tracePt t="184284" x="6418263" y="3192463"/>
          <p14:tracePt t="184296" x="6427788" y="3192463"/>
          <p14:tracePt t="184300" x="6435725" y="3192463"/>
          <p14:tracePt t="184309" x="6445250" y="3192463"/>
          <p14:tracePt t="184316" x="6454775" y="3192463"/>
          <p14:tracePt t="184324" x="6464300" y="3192463"/>
          <p14:tracePt t="184349" x="6472238" y="3192463"/>
          <p14:tracePt t="184372" x="6481763" y="3192463"/>
          <p14:tracePt t="184404" x="6491288" y="3192463"/>
          <p14:tracePt t="184438" x="6500813" y="3192463"/>
          <p14:tracePt t="184444" x="6508750" y="3192463"/>
          <p14:tracePt t="184462" x="6518275" y="3192463"/>
          <p14:tracePt t="184478" x="6527800" y="3192463"/>
          <p14:tracePt t="184494" x="6537325" y="3192463"/>
          <p14:tracePt t="184526" x="6545263" y="3192463"/>
          <p14:tracePt t="185528" x="6554788" y="3192463"/>
          <p14:tracePt t="185559" x="6564313" y="3192463"/>
          <p14:tracePt t="185582" x="6573838" y="3192463"/>
          <p14:tracePt t="185614" x="6581775" y="3192463"/>
          <p14:tracePt t="185639" x="6591300" y="3192463"/>
          <p14:tracePt t="185654" x="6600825" y="3192463"/>
          <p14:tracePt t="185680" x="6610350" y="3192463"/>
          <p14:tracePt t="185735" x="6618288" y="3192463"/>
          <p14:tracePt t="185750" x="6627813" y="3192463"/>
          <p14:tracePt t="185806" x="6637338" y="3192463"/>
          <p14:tracePt t="185822" x="6637338" y="3182938"/>
          <p14:tracePt t="185832" x="6637338" y="3173413"/>
          <p14:tracePt t="185838" x="6637338" y="3155950"/>
          <p14:tracePt t="185848" x="6637338" y="3136900"/>
          <p14:tracePt t="185854" x="6637338" y="3127375"/>
          <p14:tracePt t="185864" x="6637338" y="3100388"/>
          <p14:tracePt t="185872" x="6627813" y="3082925"/>
          <p14:tracePt t="185882" x="6627813" y="3054350"/>
          <p14:tracePt t="185888" x="6610350" y="3036888"/>
          <p14:tracePt t="185898" x="6600825" y="3017838"/>
          <p14:tracePt t="185904" x="6591300" y="3000375"/>
          <p14:tracePt t="185914" x="6573838" y="2982913"/>
          <p14:tracePt t="185920" x="6564313" y="2973388"/>
          <p14:tracePt t="185929" x="6554788" y="2963863"/>
          <p14:tracePt t="185936" x="6537325" y="2954338"/>
          <p14:tracePt t="185946" x="6527800" y="2954338"/>
          <p14:tracePt t="185952" x="6518275" y="2946400"/>
          <p14:tracePt t="185962" x="6500813" y="2946400"/>
          <p14:tracePt t="185968" x="6491288" y="2936875"/>
          <p14:tracePt t="185979" x="6481763" y="2936875"/>
          <p14:tracePt t="185984" x="6472238" y="2936875"/>
          <p14:tracePt t="186000" x="6464300" y="2936875"/>
          <p14:tracePt t="186033" x="6454775" y="2936875"/>
          <p14:tracePt t="186056" x="6445250" y="2936875"/>
          <p14:tracePt t="186064" x="6435725" y="2936875"/>
          <p14:tracePt t="186072" x="6418263" y="2936875"/>
          <p14:tracePt t="186081" x="6408738" y="2936875"/>
          <p14:tracePt t="186088" x="6391275" y="2927350"/>
          <p14:tracePt t="186098" x="6381750" y="2927350"/>
          <p14:tracePt t="186104" x="6372225" y="2927350"/>
          <p14:tracePt t="186114" x="6362700" y="2927350"/>
          <p14:tracePt t="186122" x="6354763" y="2927350"/>
          <p14:tracePt t="186138" x="6345238" y="2927350"/>
          <p14:tracePt t="186147" x="6335713" y="2927350"/>
          <p14:tracePt t="186164" x="6326188" y="2927350"/>
          <p14:tracePt t="186189" x="6318250" y="2927350"/>
          <p14:tracePt t="186200" x="6308725" y="2927350"/>
          <p14:tracePt t="186202" x="6299200" y="2927350"/>
          <p14:tracePt t="186218" x="6291263" y="2927350"/>
          <p14:tracePt t="186242" x="6281738" y="2927350"/>
          <p14:tracePt t="186266" x="6272213" y="2927350"/>
          <p14:tracePt t="186485" x="6262688" y="2927350"/>
          <p14:tracePt t="186500" x="6262688" y="2936875"/>
          <p14:tracePt t="186516" x="6262688" y="2946400"/>
          <p14:tracePt t="186524" x="6254750" y="2946400"/>
          <p14:tracePt t="186532" x="6254750" y="2954338"/>
          <p14:tracePt t="186556" x="6254750" y="2963863"/>
          <p14:tracePt t="186572" x="6245225" y="2963863"/>
          <p14:tracePt t="186596" x="6245225" y="2973388"/>
          <p14:tracePt t="186608" x="6235700" y="2973388"/>
          <p14:tracePt t="186640" x="6226175" y="2973388"/>
          <p14:tracePt t="188546" x="6235700" y="2973388"/>
          <p14:tracePt t="188562" x="6245225" y="2973388"/>
          <p14:tracePt t="188596" x="6254750" y="2973388"/>
          <p14:tracePt t="188620" x="6262688" y="2973388"/>
          <p14:tracePt t="188644" x="6272213" y="2973388"/>
          <p14:tracePt t="188660" x="6281738" y="2973388"/>
          <p14:tracePt t="188684" x="6291263" y="2973388"/>
          <p14:tracePt t="188724" x="6299200" y="2973388"/>
          <p14:tracePt t="188756" x="6308725" y="2973388"/>
          <p14:tracePt t="189273" x="6318250" y="2973388"/>
          <p14:tracePt t="189344" x="6318250" y="2963863"/>
          <p14:tracePt t="189948" x="6326188" y="2973388"/>
          <p14:tracePt t="189964" x="6335713" y="2973388"/>
          <p14:tracePt t="189980" x="6345238" y="2982913"/>
          <p14:tracePt t="189988" x="6354763" y="2982913"/>
          <p14:tracePt t="189996" x="6362700" y="2990850"/>
          <p14:tracePt t="190004" x="6372225" y="2990850"/>
          <p14:tracePt t="190014" x="6372225" y="3000375"/>
          <p14:tracePt t="190022" x="6381750" y="3000375"/>
          <p14:tracePt t="190030" x="6399213" y="3009900"/>
          <p14:tracePt t="190038" x="6408738" y="3009900"/>
          <p14:tracePt t="190046" x="6427788" y="3017838"/>
          <p14:tracePt t="190054" x="6435725" y="3017838"/>
          <p14:tracePt t="190062" x="6445250" y="3017838"/>
          <p14:tracePt t="190070" x="6464300" y="3017838"/>
          <p14:tracePt t="190082" x="6472238" y="3027363"/>
          <p14:tracePt t="190097" x="6491288" y="3027363"/>
          <p14:tracePt t="190098" x="6508750" y="3036888"/>
          <p14:tracePt t="190106" x="6527800" y="3046413"/>
          <p14:tracePt t="190114" x="6554788" y="3046413"/>
          <p14:tracePt t="190122" x="6591300" y="3054350"/>
          <p14:tracePt t="190130" x="6618288" y="3063875"/>
          <p14:tracePt t="190138" x="6645275" y="3063875"/>
          <p14:tracePt t="190146" x="6691313" y="3073400"/>
          <p14:tracePt t="190154" x="6718300" y="3073400"/>
          <p14:tracePt t="190163" x="6754813" y="3073400"/>
          <p14:tracePt t="190170" x="6791325" y="3082925"/>
          <p14:tracePt t="190180" x="6819900" y="3082925"/>
          <p14:tracePt t="190186" x="6837363" y="3082925"/>
          <p14:tracePt t="190195" x="6864350" y="3082925"/>
          <p14:tracePt t="190202" x="6892925" y="3082925"/>
          <p14:tracePt t="190212" x="6937375" y="3082925"/>
          <p14:tracePt t="190219" x="6964363" y="3082925"/>
          <p14:tracePt t="190229" x="7000875" y="3082925"/>
          <p14:tracePt t="190234" x="7037388" y="3082925"/>
          <p14:tracePt t="190245" x="7065963" y="3082925"/>
          <p14:tracePt t="190250" x="7092950" y="3082925"/>
          <p14:tracePt t="190263" x="7119938" y="3082925"/>
          <p14:tracePt t="190266" x="7146925" y="3082925"/>
          <p14:tracePt t="190279" x="7165975" y="3082925"/>
          <p14:tracePt t="190282" x="7202488" y="3082925"/>
          <p14:tracePt t="190296" x="7219950" y="3082925"/>
          <p14:tracePt t="190304" x="7229475" y="3082925"/>
          <p14:tracePt t="190313" x="7239000" y="3082925"/>
          <p14:tracePt t="190320" x="7248525" y="3082925"/>
          <p14:tracePt t="190329" x="7256463" y="3082925"/>
          <p14:tracePt t="190336" x="7265988" y="3082925"/>
          <p14:tracePt t="190352" x="7275513" y="3082925"/>
          <p14:tracePt t="190363" x="7283450" y="3082925"/>
          <p14:tracePt t="190368" x="7283450" y="3073400"/>
          <p14:tracePt t="190379" x="7292975" y="3073400"/>
          <p14:tracePt t="190384" x="7302500" y="3063875"/>
          <p14:tracePt t="190399" x="7312025" y="3054350"/>
          <p14:tracePt t="190400" x="7319963" y="3046413"/>
          <p14:tracePt t="190408" x="7329488" y="3036888"/>
          <p14:tracePt t="190416" x="7339013" y="3027363"/>
          <p14:tracePt t="190432" x="7339013" y="3017838"/>
          <p14:tracePt t="190440" x="7348538" y="3000375"/>
          <p14:tracePt t="190448" x="7348538" y="2990850"/>
          <p14:tracePt t="190456" x="7348538" y="2982913"/>
          <p14:tracePt t="190464" x="7348538" y="2973388"/>
          <p14:tracePt t="190473" x="7348538" y="2963863"/>
          <p14:tracePt t="190489" x="7348538" y="2946400"/>
          <p14:tracePt t="190496" x="7348538" y="2927350"/>
          <p14:tracePt t="190504" x="7348538" y="2909888"/>
          <p14:tracePt t="190512" x="7339013" y="2890838"/>
          <p14:tracePt t="190520" x="7329488" y="2873375"/>
          <p14:tracePt t="190529" x="7319963" y="2836863"/>
          <p14:tracePt t="190538" x="7302500" y="2817813"/>
          <p14:tracePt t="190546" x="7283450" y="2800350"/>
          <p14:tracePt t="190554" x="7275513" y="2781300"/>
          <p14:tracePt t="190563" x="7256463" y="2771775"/>
          <p14:tracePt t="190570" x="7239000" y="2754313"/>
          <p14:tracePt t="190580" x="7219950" y="2744788"/>
          <p14:tracePt t="190586" x="7202488" y="2735263"/>
          <p14:tracePt t="190597" x="7183438" y="2727325"/>
          <p14:tracePt t="190602" x="7146925" y="2717800"/>
          <p14:tracePt t="190613" x="7110413" y="2717800"/>
          <p14:tracePt t="190618" x="7065963" y="2708275"/>
          <p14:tracePt t="190630" x="7029450" y="2690813"/>
          <p14:tracePt t="190634" x="6964363" y="2681288"/>
          <p14:tracePt t="190647" x="6937375" y="2681288"/>
          <p14:tracePt t="190650" x="6856413" y="2681288"/>
          <p14:tracePt t="190658" x="6819900" y="2681288"/>
          <p14:tracePt t="190666" x="6764338" y="2681288"/>
          <p14:tracePt t="190674" x="6727825" y="2671763"/>
          <p14:tracePt t="190682" x="6673850" y="2671763"/>
          <p14:tracePt t="190690" x="6637338" y="2671763"/>
          <p14:tracePt t="190698" x="6610350" y="2671763"/>
          <p14:tracePt t="190706" x="6581775" y="2671763"/>
          <p14:tracePt t="190714" x="6564313" y="2671763"/>
          <p14:tracePt t="190722" x="6545263" y="2671763"/>
          <p14:tracePt t="190730" x="6527800" y="2671763"/>
          <p14:tracePt t="190738" x="6508750" y="2671763"/>
          <p14:tracePt t="190746" x="6491288" y="2681288"/>
          <p14:tracePt t="190754" x="6464300" y="2681288"/>
          <p14:tracePt t="190764" x="6445250" y="2681288"/>
          <p14:tracePt t="190770" x="6427788" y="2690813"/>
          <p14:tracePt t="190780" x="6399213" y="2690813"/>
          <p14:tracePt t="190786" x="6381750" y="2698750"/>
          <p14:tracePt t="190796" x="6362700" y="2698750"/>
          <p14:tracePt t="190802" x="6354763" y="2708275"/>
          <p14:tracePt t="190812" x="6335713" y="2717800"/>
          <p14:tracePt t="190818" x="6318250" y="2717800"/>
          <p14:tracePt t="190829" x="6308725" y="2727325"/>
          <p14:tracePt t="190834" x="6291263" y="2735263"/>
          <p14:tracePt t="190850" x="6272213" y="2754313"/>
          <p14:tracePt t="190863" x="6262688" y="2763838"/>
          <p14:tracePt t="190868" x="6254750" y="2771775"/>
          <p14:tracePt t="190880" x="6245225" y="2781300"/>
          <p14:tracePt t="190884" x="6235700" y="2800350"/>
          <p14:tracePt t="190905" x="6226175" y="2836863"/>
          <p14:tracePt t="190908" x="6218238" y="2844800"/>
          <p14:tracePt t="190916" x="6208713" y="2863850"/>
          <p14:tracePt t="190924" x="6208713" y="2873375"/>
          <p14:tracePt t="190932" x="6199188" y="2890838"/>
          <p14:tracePt t="190940" x="6199188" y="2909888"/>
          <p14:tracePt t="190948" x="6199188" y="2927350"/>
          <p14:tracePt t="190956" x="6199188" y="2963863"/>
          <p14:tracePt t="190964" x="6199188" y="2990850"/>
          <p14:tracePt t="190972" x="6199188" y="3027363"/>
          <p14:tracePt t="190980" x="6199188" y="3063875"/>
          <p14:tracePt t="190989" x="6208713" y="3082925"/>
          <p14:tracePt t="190996" x="6226175" y="3109913"/>
          <p14:tracePt t="191005" x="6235700" y="3127375"/>
          <p14:tracePt t="191012" x="6245225" y="3146425"/>
          <p14:tracePt t="191020" x="6262688" y="3173413"/>
          <p14:tracePt t="191029" x="6281738" y="3182938"/>
          <p14:tracePt t="191036" x="6291263" y="3200400"/>
          <p14:tracePt t="191046" x="6299200" y="3209925"/>
          <p14:tracePt t="191052" x="6318250" y="3228975"/>
          <p14:tracePt t="191063" x="6326188" y="3236913"/>
          <p14:tracePt t="191068" x="6326188" y="3246438"/>
          <p14:tracePt t="191081" x="6362700" y="3255963"/>
          <p14:tracePt t="191084" x="6372225" y="3255963"/>
          <p14:tracePt t="191097" x="6399213" y="3255963"/>
          <p14:tracePt t="191100" x="6427788" y="3265488"/>
          <p14:tracePt t="191113" x="6464300" y="3273425"/>
          <p14:tracePt t="191116" x="6518275" y="3273425"/>
          <p14:tracePt t="191130" x="6554788" y="3273425"/>
          <p14:tracePt t="191132" x="6610350" y="3273425"/>
          <p14:tracePt t="191147" x="6654800" y="3282950"/>
          <p14:tracePt t="191148" x="6691313" y="3282950"/>
          <p14:tracePt t="191158" x="6737350" y="3282950"/>
          <p14:tracePt t="191166" x="6773863" y="3282950"/>
          <p14:tracePt t="191174" x="6819900" y="3282950"/>
          <p14:tracePt t="191182" x="6856413" y="3282950"/>
          <p14:tracePt t="191190" x="6900863" y="3282950"/>
          <p14:tracePt t="191198" x="6937375" y="3282950"/>
          <p14:tracePt t="191206" x="6973888" y="3282950"/>
          <p14:tracePt t="191214" x="7000875" y="3282950"/>
          <p14:tracePt t="191222" x="7029450" y="3273425"/>
          <p14:tracePt t="191230" x="7083425" y="3273425"/>
          <p14:tracePt t="191238" x="7110413" y="3265488"/>
          <p14:tracePt t="191246" x="7138988" y="3265488"/>
          <p14:tracePt t="191254" x="7175500" y="3255963"/>
          <p14:tracePt t="191262" x="7202488" y="3255963"/>
          <p14:tracePt t="191270" x="7229475" y="3255963"/>
          <p14:tracePt t="191279" x="7256463" y="3246438"/>
          <p14:tracePt t="191286" x="7292975" y="3246438"/>
          <p14:tracePt t="191297" x="7312025" y="3236913"/>
          <p14:tracePt t="191302" x="7329488" y="3228975"/>
          <p14:tracePt t="191313" x="7348538" y="3228975"/>
          <p14:tracePt t="191318" x="7356475" y="3219450"/>
          <p14:tracePt t="191330" x="7366000" y="3209925"/>
          <p14:tracePt t="191334" x="7385050" y="3200400"/>
          <p14:tracePt t="191347" x="7412038" y="3192463"/>
          <p14:tracePt t="191350" x="7412038" y="3182938"/>
          <p14:tracePt t="191358" x="7421563" y="3173413"/>
          <p14:tracePt t="191366" x="7448550" y="3146425"/>
          <p14:tracePt t="191380" x="7448550" y="3136900"/>
          <p14:tracePt t="191382" x="7458075" y="3109913"/>
          <p14:tracePt t="191397" x="7458075" y="3090863"/>
          <p14:tracePt t="191398" x="7458075" y="3073400"/>
          <p14:tracePt t="191408" x="7458075" y="3046413"/>
          <p14:tracePt t="191416" x="7458075" y="3017838"/>
          <p14:tracePt t="191424" x="7448550" y="2973388"/>
          <p14:tracePt t="191432" x="7439025" y="2946400"/>
          <p14:tracePt t="191440" x="7429500" y="2917825"/>
          <p14:tracePt t="191449" x="7412038" y="2881313"/>
          <p14:tracePt t="191456" x="7385050" y="2863850"/>
          <p14:tracePt t="191464" x="7366000" y="2836863"/>
          <p14:tracePt t="191472" x="7339013" y="2800350"/>
          <p14:tracePt t="191480" x="7292975" y="2781300"/>
          <p14:tracePt t="191489" x="7229475" y="2754313"/>
          <p14:tracePt t="191496" x="7146925" y="2727325"/>
          <p14:tracePt t="191505" x="7073900" y="2708275"/>
          <p14:tracePt t="191512" x="6992938" y="2690813"/>
          <p14:tracePt t="191520" x="6846888" y="2690813"/>
          <p14:tracePt t="191529" x="6754813" y="2681288"/>
          <p14:tracePt t="191536" x="6681788" y="2681288"/>
          <p14:tracePt t="191546" x="6610350" y="2681288"/>
          <p14:tracePt t="191552" x="6518275" y="2681288"/>
          <p14:tracePt t="191563" x="6445250" y="2681288"/>
          <p14:tracePt t="191568" x="6381750" y="2681288"/>
          <p14:tracePt t="191579" x="6345238" y="2681288"/>
          <p14:tracePt t="191584" x="6299200" y="2681288"/>
          <p14:tracePt t="191596" x="6245225" y="2690813"/>
          <p14:tracePt t="191600" x="6218238" y="2690813"/>
          <p14:tracePt t="191608" x="6199188" y="2698750"/>
          <p14:tracePt t="191616" x="6181725" y="2698750"/>
          <p14:tracePt t="191624" x="6172200" y="2708275"/>
          <p14:tracePt t="191640" x="6162675" y="2708275"/>
          <p14:tracePt t="191698" x="6162675" y="2717800"/>
          <p14:tracePt t="191708" x="6153150" y="2717800"/>
          <p14:tracePt t="191718" x="6153150" y="2727325"/>
          <p14:tracePt t="191732" x="6145213" y="2727325"/>
          <p14:tracePt t="191749" x="6145213" y="2735263"/>
          <p14:tracePt t="191766" x="6145213" y="2744788"/>
          <p14:tracePt t="191770" x="6145213" y="2754313"/>
          <p14:tracePt t="191782" x="6145213" y="2771775"/>
          <p14:tracePt t="191786" x="6145213" y="2790825"/>
          <p14:tracePt t="191799" x="6145213" y="2800350"/>
          <p14:tracePt t="191802" x="6145213" y="2808288"/>
          <p14:tracePt t="191822" x="6145213" y="2827338"/>
          <p14:tracePt t="191834" x="6145213" y="2844800"/>
          <p14:tracePt t="191848" x="6153150" y="2854325"/>
          <p14:tracePt t="191850" x="6153150" y="2863850"/>
          <p14:tracePt t="191866" x="6162675" y="2863850"/>
          <p14:tracePt t="191874" x="6162675" y="2873375"/>
          <p14:tracePt t="191890" x="6172200" y="2873375"/>
          <p14:tracePt t="191906" x="6172200" y="2881313"/>
          <p14:tracePt t="192803" x="6153150" y="2881313"/>
          <p14:tracePt t="192810" x="6135688" y="2881313"/>
          <p14:tracePt t="192818" x="6108700" y="2881313"/>
          <p14:tracePt t="192829" x="6089650" y="2890838"/>
          <p14:tracePt t="192834" x="6072188" y="2890838"/>
          <p14:tracePt t="192846" x="6062663" y="2900363"/>
          <p14:tracePt t="193109" x="6053138" y="2909888"/>
          <p14:tracePt t="193123" x="6043613" y="2927350"/>
          <p14:tracePt t="193125" x="6035675" y="2946400"/>
          <p14:tracePt t="193133" x="6035675" y="2963863"/>
          <p14:tracePt t="193140" x="6026150" y="2982913"/>
          <p14:tracePt t="193148" x="6016625" y="3000375"/>
          <p14:tracePt t="193156" x="6016625" y="3009900"/>
          <p14:tracePt t="193164" x="6007100" y="3009900"/>
          <p14:tracePt t="193172" x="6007100" y="3017838"/>
          <p14:tracePt t="193180" x="6007100" y="3036888"/>
          <p14:tracePt t="193188" x="6007100" y="3046413"/>
          <p14:tracePt t="193196" x="6007100" y="3054350"/>
          <p14:tracePt t="193204" x="6007100" y="3063875"/>
          <p14:tracePt t="193213" x="5999163" y="3082925"/>
          <p14:tracePt t="193220" x="5999163" y="3100388"/>
          <p14:tracePt t="193229" x="5989638" y="3119438"/>
          <p14:tracePt t="193247" x="5989638" y="3136900"/>
          <p14:tracePt t="193252" x="5972175" y="3155950"/>
          <p14:tracePt t="193264" x="5962650" y="3173413"/>
          <p14:tracePt t="193268" x="5962650" y="3182938"/>
          <p14:tracePt t="193280" x="5962650" y="3200400"/>
          <p14:tracePt t="193284" x="5962650" y="3209925"/>
          <p14:tracePt t="193296" x="5962650" y="3219450"/>
          <p14:tracePt t="193300" x="5962650" y="3236913"/>
          <p14:tracePt t="193316" x="5953125" y="3246438"/>
          <p14:tracePt t="193324" x="5953125" y="3265488"/>
          <p14:tracePt t="193334" x="5953125" y="3273425"/>
          <p14:tracePt t="193340" x="5943600" y="3273425"/>
          <p14:tracePt t="193350" x="5943600" y="3282950"/>
          <p14:tracePt t="193358" x="5943600" y="3292475"/>
          <p14:tracePt t="193398" x="5943600" y="3302000"/>
          <p14:tracePt t="193414" x="5943600" y="3309938"/>
          <p14:tracePt t="193430" x="5943600" y="3319463"/>
          <p14:tracePt t="193486" x="5943600" y="3328988"/>
          <p14:tracePt t="193494" x="5943600" y="3338513"/>
          <p14:tracePt t="193502" x="5943600" y="3346450"/>
          <p14:tracePt t="193516" x="5943600" y="3355975"/>
          <p14:tracePt t="193518" x="5943600" y="3375025"/>
          <p14:tracePt t="193532" x="5953125" y="3392488"/>
          <p14:tracePt t="193534" x="5962650" y="3429000"/>
          <p14:tracePt t="193550" x="5972175" y="3548063"/>
          <p14:tracePt t="193802" x="5972175" y="3538538"/>
          <p14:tracePt t="193832" x="5980113" y="3538538"/>
          <p14:tracePt t="193840" x="5989638" y="3538538"/>
          <p14:tracePt t="193848" x="5999163" y="3538538"/>
          <p14:tracePt t="193856" x="6016625" y="3538538"/>
          <p14:tracePt t="193872" x="6035675" y="3529013"/>
          <p14:tracePt t="193882" x="6043613" y="3519488"/>
          <p14:tracePt t="193888" x="6053138" y="3511550"/>
          <p14:tracePt t="193898" x="6062663" y="3502025"/>
          <p14:tracePt t="193914" x="6062663" y="3492500"/>
          <p14:tracePt t="193946" x="6062663" y="3482975"/>
          <p14:tracePt t="193994" x="6072188" y="3482975"/>
          <p14:tracePt t="194002" x="6080125" y="3482975"/>
          <p14:tracePt t="194027" x="6089650" y="3492500"/>
          <p14:tracePt t="194039" x="6108700" y="3502025"/>
          <p14:tracePt t="194048" x="6126163" y="3511550"/>
          <p14:tracePt t="194055" x="6145213" y="3519488"/>
          <p14:tracePt t="194058" x="6162675" y="3529013"/>
          <p14:tracePt t="194066" x="6181725" y="3538538"/>
          <p14:tracePt t="194074" x="6226175" y="3538538"/>
          <p14:tracePt t="194082" x="6254750" y="3538538"/>
          <p14:tracePt t="194090" x="6299200" y="3538538"/>
          <p14:tracePt t="194098" x="6381750" y="3538538"/>
          <p14:tracePt t="194106" x="6435725" y="3538538"/>
          <p14:tracePt t="194114" x="6508750" y="3538538"/>
          <p14:tracePt t="194123" x="6581775" y="3538538"/>
          <p14:tracePt t="194131" x="6691313" y="3538538"/>
          <p14:tracePt t="194138" x="6773863" y="3538538"/>
          <p14:tracePt t="194147" x="6827838" y="3538538"/>
          <p14:tracePt t="194154" x="6937375" y="3519488"/>
          <p14:tracePt t="194163" x="6964363" y="3511550"/>
          <p14:tracePt t="194172" x="7029450" y="3502025"/>
          <p14:tracePt t="194180" x="7065963" y="3502025"/>
          <p14:tracePt t="194188" x="7138988" y="3482975"/>
          <p14:tracePt t="194196" x="7165975" y="3475038"/>
          <p14:tracePt t="194204" x="7192963" y="3475038"/>
          <p14:tracePt t="194213" x="7229475" y="3475038"/>
          <p14:tracePt t="194220" x="7256463" y="3475038"/>
          <p14:tracePt t="194229" x="7275513" y="3475038"/>
          <p14:tracePt t="194236" x="7302500" y="3475038"/>
          <p14:tracePt t="194247" x="7319963" y="3475038"/>
          <p14:tracePt t="194252" x="7348538" y="3475038"/>
          <p14:tracePt t="194263" x="7375525" y="3475038"/>
          <p14:tracePt t="194268" x="7412038" y="3475038"/>
          <p14:tracePt t="194281" x="7421563" y="3475038"/>
          <p14:tracePt t="194284" x="7439025" y="3475038"/>
          <p14:tracePt t="194297" x="7458075" y="3475038"/>
          <p14:tracePt t="194300" x="7475538" y="3475038"/>
          <p14:tracePt t="194308" x="7485063" y="3475038"/>
          <p14:tracePt t="194316" x="7494588" y="3475038"/>
          <p14:tracePt t="194332" x="7502525" y="3475038"/>
          <p14:tracePt t="194340" x="7512050" y="3475038"/>
          <p14:tracePt t="194348" x="7521575" y="3475038"/>
          <p14:tracePt t="194356" x="7531100" y="3475038"/>
          <p14:tracePt t="194364" x="7548563" y="3475038"/>
          <p14:tracePt t="194372" x="7575550" y="3475038"/>
          <p14:tracePt t="194380" x="7594600" y="3465513"/>
          <p14:tracePt t="194388" x="7612063" y="3465513"/>
          <p14:tracePt t="194396" x="7639050" y="3465513"/>
          <p14:tracePt t="194404" x="7658100" y="3465513"/>
          <p14:tracePt t="194413" x="7694613" y="3465513"/>
          <p14:tracePt t="194420" x="7712075" y="3455988"/>
          <p14:tracePt t="194431" x="7731125" y="3455988"/>
          <p14:tracePt t="194438" x="7758113" y="3455988"/>
          <p14:tracePt t="194447" x="7777163" y="3455988"/>
          <p14:tracePt t="194454" x="7794625" y="3455988"/>
          <p14:tracePt t="194464" x="7821613" y="3455988"/>
          <p14:tracePt t="194470" x="7831138" y="3455988"/>
          <p14:tracePt t="194480" x="7858125" y="3455988"/>
          <p14:tracePt t="194486" x="7885113" y="3455988"/>
          <p14:tracePt t="194496" x="7913688" y="3455988"/>
          <p14:tracePt t="194502" x="7940675" y="3455988"/>
          <p14:tracePt t="194513" x="7967663" y="3455988"/>
          <p14:tracePt t="194518" x="7977188" y="3455988"/>
          <p14:tracePt t="194530" x="7994650" y="3455988"/>
          <p14:tracePt t="194534" x="8004175" y="3455988"/>
          <p14:tracePt t="194547" x="8013700" y="3446463"/>
          <p14:tracePt t="194566" x="8023225" y="3446463"/>
          <p14:tracePt t="194574" x="8023225" y="3438525"/>
          <p14:tracePt t="194582" x="8023225" y="3429000"/>
          <p14:tracePt t="194598" x="8031163" y="3411538"/>
          <p14:tracePt t="194606" x="8031163" y="3402013"/>
          <p14:tracePt t="194614" x="8031163" y="3392488"/>
          <p14:tracePt t="194622" x="8031163" y="3382963"/>
          <p14:tracePt t="194631" x="8031163" y="3365500"/>
          <p14:tracePt t="194638" x="8031163" y="3346450"/>
          <p14:tracePt t="194648" x="8031163" y="3328988"/>
          <p14:tracePt t="194654" x="8031163" y="3319463"/>
          <p14:tracePt t="194664" x="8023225" y="3302000"/>
          <p14:tracePt t="194670" x="8013700" y="3302000"/>
          <p14:tracePt t="194681" x="8004175" y="3282950"/>
          <p14:tracePt t="194686" x="7986713" y="3273425"/>
          <p14:tracePt t="194698" x="7967663" y="3246438"/>
          <p14:tracePt t="194702" x="7931150" y="3236913"/>
          <p14:tracePt t="194714" x="7913688" y="3228975"/>
          <p14:tracePt t="194718" x="7885113" y="3219450"/>
          <p14:tracePt t="194731" x="7858125" y="3209925"/>
          <p14:tracePt t="194736" x="7804150" y="3200400"/>
          <p14:tracePt t="194748" x="7758113" y="3200400"/>
          <p14:tracePt t="194752" x="7704138" y="3200400"/>
          <p14:tracePt t="194764" x="7648575" y="3192463"/>
          <p14:tracePt t="194768" x="7585075" y="3192463"/>
          <p14:tracePt t="194781" x="7512050" y="3192463"/>
          <p14:tracePt t="194784" x="7439025" y="3192463"/>
          <p14:tracePt t="194798" x="7385050" y="3192463"/>
          <p14:tracePt t="194800" x="7329488" y="3192463"/>
          <p14:tracePt t="194809" x="7275513" y="3192463"/>
          <p14:tracePt t="194816" x="7212013" y="3192463"/>
          <p14:tracePt t="194824" x="7183438" y="3192463"/>
          <p14:tracePt t="194832" x="7156450" y="3192463"/>
          <p14:tracePt t="194840" x="7138988" y="3192463"/>
          <p14:tracePt t="194848" x="7119938" y="3192463"/>
          <p14:tracePt t="194856" x="7092950" y="3192463"/>
          <p14:tracePt t="194864" x="7065963" y="3192463"/>
          <p14:tracePt t="194872" x="7037388" y="3192463"/>
          <p14:tracePt t="194880" x="7000875" y="3192463"/>
          <p14:tracePt t="194888" x="6964363" y="3192463"/>
          <p14:tracePt t="194897" x="6919913" y="3192463"/>
          <p14:tracePt t="194904" x="6883400" y="3192463"/>
          <p14:tracePt t="194913" x="6837363" y="3192463"/>
          <p14:tracePt t="194920" x="6773863" y="3192463"/>
          <p14:tracePt t="194932" x="6746875" y="3192463"/>
          <p14:tracePt t="194936" x="6700838" y="3192463"/>
          <p14:tracePt t="194947" x="6664325" y="3192463"/>
          <p14:tracePt t="194952" x="6627813" y="3192463"/>
          <p14:tracePt t="194963" x="6600825" y="3192463"/>
          <p14:tracePt t="194968" x="6564313" y="3192463"/>
          <p14:tracePt t="194979" x="6518275" y="3200400"/>
          <p14:tracePt t="194984" x="6481763" y="3200400"/>
          <p14:tracePt t="194996" x="6445250" y="3200400"/>
          <p14:tracePt t="195002" x="6418263" y="3209925"/>
          <p14:tracePt t="195009" x="6391275" y="3209925"/>
          <p14:tracePt t="195018" x="6345238" y="3209925"/>
          <p14:tracePt t="195029" x="6308725" y="3209925"/>
          <p14:tracePt t="195034" x="6291263" y="3219450"/>
          <p14:tracePt t="195046" x="6262688" y="3219450"/>
          <p14:tracePt t="195050" x="6226175" y="3219450"/>
          <p14:tracePt t="195058" x="6199188" y="3219450"/>
          <p14:tracePt t="195066" x="6172200" y="3228975"/>
          <p14:tracePt t="195074" x="6145213" y="3228975"/>
          <p14:tracePt t="195095" x="6108700" y="3236913"/>
          <p14:tracePt t="195099" x="6089650" y="3236913"/>
          <p14:tracePt t="195106" x="6080125" y="3246438"/>
          <p14:tracePt t="195114" x="6072188" y="3246438"/>
          <p14:tracePt t="195122" x="6062663" y="3255963"/>
          <p14:tracePt t="195130" x="6053138" y="3255963"/>
          <p14:tracePt t="195138" x="6053138" y="3265488"/>
          <p14:tracePt t="195154" x="6043613" y="3265488"/>
          <p14:tracePt t="195164" x="6035675" y="3273425"/>
          <p14:tracePt t="195170" x="6026150" y="3273425"/>
          <p14:tracePt t="195180" x="6016625" y="3273425"/>
          <p14:tracePt t="195186" x="6007100" y="3273425"/>
          <p14:tracePt t="195197" x="5999163" y="3273425"/>
          <p14:tracePt t="195202" x="5999163" y="3282950"/>
          <p14:tracePt t="195214" x="5989638" y="3282950"/>
          <p14:tracePt t="195218" x="5980113" y="3282950"/>
          <p14:tracePt t="195229" x="5972175" y="3282950"/>
          <p14:tracePt t="195234" x="5962650" y="3282950"/>
          <p14:tracePt t="195246" x="5962650" y="3292475"/>
          <p14:tracePt t="195300" x="5962650" y="3302000"/>
          <p14:tracePt t="195316" x="5962650" y="3309938"/>
          <p14:tracePt t="195340" x="5962650" y="3319463"/>
          <p14:tracePt t="195348" x="5962650" y="3328988"/>
          <p14:tracePt t="195372" x="5962650" y="3338513"/>
          <p14:tracePt t="195380" x="5962650" y="3346450"/>
          <p14:tracePt t="195395" x="5962650" y="3355975"/>
          <p14:tracePt t="195404" x="5962650" y="3365500"/>
          <p14:tracePt t="195413" x="5962650" y="3375025"/>
          <p14:tracePt t="195420" x="5962650" y="3382963"/>
          <p14:tracePt t="195436" x="5962650" y="3392488"/>
          <p14:tracePt t="195447" x="5962650" y="3402013"/>
          <p14:tracePt t="195463" x="5972175" y="3411538"/>
          <p14:tracePt t="195479" x="5972175" y="3419475"/>
          <p14:tracePt t="195500" x="5980113" y="3419475"/>
          <p14:tracePt t="195508" x="5980113" y="3429000"/>
          <p14:tracePt t="195575" x="5980113" y="3438525"/>
          <p14:tracePt t="195614" x="5980113" y="3446463"/>
          <p14:tracePt t="195630" x="5980113" y="3455988"/>
          <p14:tracePt t="195654" x="5980113" y="3465513"/>
          <p14:tracePt t="195679" x="5980113" y="3475038"/>
          <p14:tracePt t="195702" x="5980113" y="3482975"/>
          <p14:tracePt t="195857" x="5980113" y="3492500"/>
          <p14:tracePt t="195872" x="5980113" y="3502025"/>
          <p14:tracePt t="195880" x="5989638" y="3502025"/>
          <p14:tracePt t="195888" x="5989638" y="3511550"/>
          <p14:tracePt t="195904" x="5999163" y="3519488"/>
          <p14:tracePt t="195913" x="5999163" y="3529013"/>
          <p14:tracePt t="195920" x="6007100" y="3529013"/>
          <p14:tracePt t="195932" x="6016625" y="3538538"/>
          <p14:tracePt t="195936" x="6026150" y="3538538"/>
          <p14:tracePt t="195952" x="6035675" y="3538538"/>
          <p14:tracePt t="195968" x="6043613" y="3548063"/>
          <p14:tracePt t="195979" x="6043613" y="3556000"/>
          <p14:tracePt t="196009" x="6043613" y="3565525"/>
          <p14:tracePt t="196024" x="6053138" y="3565525"/>
          <p14:tracePt t="197895" x="6043613" y="3565525"/>
          <p14:tracePt t="197902" x="6035675" y="3565525"/>
          <p14:tracePt t="197910" x="6026150" y="3565525"/>
          <p14:tracePt t="197926" x="6016625" y="3565525"/>
          <p14:tracePt t="197958" x="6007100" y="3565525"/>
          <p14:tracePt t="197983" x="5999163" y="3565525"/>
          <p14:tracePt t="198201" x="5989638" y="3565525"/>
          <p14:tracePt t="198216" x="5943600" y="3565525"/>
          <p14:tracePt t="198224" x="5899150" y="3565525"/>
          <p14:tracePt t="198232" x="5816600" y="3565525"/>
          <p14:tracePt t="198240" x="5761038" y="3565525"/>
          <p14:tracePt t="198248" x="5680075" y="3548063"/>
          <p14:tracePt t="198256" x="5588000" y="3538538"/>
          <p14:tracePt t="198264" x="5461000" y="3519488"/>
          <p14:tracePt t="198272" x="5351463" y="3511550"/>
          <p14:tracePt t="198280" x="5251450" y="3511550"/>
          <p14:tracePt t="198288" x="5122863" y="3492500"/>
          <p14:tracePt t="198296" x="5014913" y="3492500"/>
          <p14:tracePt t="198304" x="4922838" y="3492500"/>
          <p14:tracePt t="198313" x="4776788" y="3492500"/>
          <p14:tracePt t="198321" x="4686300" y="3492500"/>
          <p14:tracePt t="198333" x="4557713" y="3502025"/>
          <p14:tracePt t="198336" x="4448175" y="3529013"/>
          <p14:tracePt t="198346" x="4348163" y="3556000"/>
          <p14:tracePt t="198353" x="4202113" y="3584575"/>
          <p14:tracePt t="198363" x="4121150" y="3611563"/>
          <p14:tracePt t="198370" x="3975100" y="3638550"/>
          <p14:tracePt t="198379" x="3856038" y="3684588"/>
          <p14:tracePt t="198386" x="3765550" y="3711575"/>
          <p14:tracePt t="198396" x="3629025" y="3738563"/>
          <p14:tracePt t="198402" x="3519488" y="3767138"/>
          <p14:tracePt t="198413" x="3419475" y="3794125"/>
          <p14:tracePt t="198418" x="3290888" y="3840163"/>
          <p14:tracePt t="198429" x="3190875" y="3867150"/>
          <p14:tracePt t="198434" x="3081338" y="3911600"/>
          <p14:tracePt t="198446" x="2981325" y="3948113"/>
          <p14:tracePt t="198450" x="2881313" y="3994150"/>
          <p14:tracePt t="198458" x="2798763" y="4030663"/>
          <p14:tracePt t="198466" x="2725738" y="4076700"/>
          <p14:tracePt t="198474" x="2589213" y="4122738"/>
          <p14:tracePt t="198482" x="2525713" y="4159250"/>
          <p14:tracePt t="198490" x="2443163" y="4195763"/>
          <p14:tracePt t="198498" x="2389188" y="4213225"/>
          <p14:tracePt t="198506" x="2343150" y="4232275"/>
          <p14:tracePt t="198514" x="2297113" y="4240213"/>
          <p14:tracePt t="198522" x="2251075" y="4268788"/>
          <p14:tracePt t="198530" x="2224088" y="4268788"/>
          <p14:tracePt t="198538" x="2179638" y="4276725"/>
          <p14:tracePt t="198546" x="2143125" y="4286250"/>
          <p14:tracePt t="198554" x="2060575" y="4295775"/>
          <p14:tracePt t="198563" x="2024063" y="4313238"/>
          <p14:tracePt t="198570" x="1968500" y="4313238"/>
          <p14:tracePt t="198579" x="1924050" y="4313238"/>
          <p14:tracePt t="198586" x="1887538" y="4313238"/>
          <p14:tracePt t="198596" x="1787525" y="4313238"/>
          <p14:tracePt t="198602" x="1741488" y="4313238"/>
          <p14:tracePt t="198613" x="1677988" y="4313238"/>
          <p14:tracePt t="198618" x="1568450" y="4313238"/>
          <p14:tracePt t="198629" x="1485900" y="4303713"/>
          <p14:tracePt t="198634" x="1449388" y="4303713"/>
          <p14:tracePt t="198646" x="1366838" y="4303713"/>
          <p14:tracePt t="198652" x="1266825" y="4295775"/>
          <p14:tracePt t="198663" x="1212850" y="4295775"/>
          <p14:tracePt t="198669" x="1139825" y="4295775"/>
          <p14:tracePt t="198690" x="1003300" y="4276725"/>
          <p14:tracePt t="198700" x="920750" y="4268788"/>
          <p14:tracePt t="198708" x="893763" y="4268788"/>
          <p14:tracePt t="198716" x="884238" y="4268788"/>
          <p14:tracePt t="198724" x="874713" y="4268788"/>
          <p14:tracePt t="198788" x="866775" y="4259263"/>
          <p14:tracePt t="198798" x="857250" y="4259263"/>
          <p14:tracePt t="198812" x="847725" y="4259263"/>
          <p14:tracePt t="198820" x="838200" y="4259263"/>
          <p14:tracePt t="198830" x="838200" y="4249738"/>
          <p14:tracePt t="198836" x="830263" y="4249738"/>
          <p14:tracePt t="198847" x="820738" y="4249738"/>
          <p14:tracePt t="198852" x="811213" y="4232275"/>
          <p14:tracePt t="198864" x="793750" y="4222750"/>
          <p14:tracePt t="198868" x="774700" y="4203700"/>
          <p14:tracePt t="198880" x="757238" y="4176713"/>
          <p14:tracePt t="198884" x="747713" y="4176713"/>
          <p14:tracePt t="198897" x="738188" y="4167188"/>
          <p14:tracePt t="198902" x="728663" y="4159250"/>
          <p14:tracePt t="198914" x="728663" y="4149725"/>
          <p14:tracePt t="198918" x="720725" y="4149725"/>
          <p14:tracePt t="198930" x="720725" y="4140200"/>
          <p14:tracePt t="198998" x="720725" y="4130675"/>
          <p14:tracePt t="199022" x="720725" y="4122738"/>
          <p14:tracePt t="199054" x="720725" y="4113213"/>
          <p14:tracePt t="199078" x="720725" y="4103688"/>
          <p14:tracePt t="199103" x="720725" y="4094163"/>
          <p14:tracePt t="199126" x="720725" y="4086225"/>
          <p14:tracePt t="199142" x="720725" y="4076700"/>
          <p14:tracePt t="199158" x="720725" y="4067175"/>
          <p14:tracePt t="199234" x="728663" y="4067175"/>
          <p14:tracePt t="199483" x="738188" y="4067175"/>
          <p14:tracePt t="199490" x="747713" y="4067175"/>
          <p14:tracePt t="199506" x="765175" y="4067175"/>
          <p14:tracePt t="199514" x="774700" y="4067175"/>
          <p14:tracePt t="199522" x="784225" y="4067175"/>
          <p14:tracePt t="199530" x="801688" y="4067175"/>
          <p14:tracePt t="199538" x="820738" y="4067175"/>
          <p14:tracePt t="199546" x="838200" y="4067175"/>
          <p14:tracePt t="199554" x="866775" y="4067175"/>
          <p14:tracePt t="199563" x="893763" y="4076700"/>
          <p14:tracePt t="199571" x="947738" y="4076700"/>
          <p14:tracePt t="199579" x="993775" y="4076700"/>
          <p14:tracePt t="199586" x="1020763" y="4086225"/>
          <p14:tracePt t="199600" x="1076325" y="4086225"/>
          <p14:tracePt t="199602" x="1103313" y="4094163"/>
          <p14:tracePt t="199613" x="1157288" y="4094163"/>
          <p14:tracePt t="199618" x="1203325" y="4094163"/>
          <p14:tracePt t="199630" x="1230313" y="4103688"/>
          <p14:tracePt t="199634" x="1266825" y="4103688"/>
          <p14:tracePt t="199646" x="1312863" y="4113213"/>
          <p14:tracePt t="199650" x="1358900" y="4113213"/>
          <p14:tracePt t="199658" x="1385888" y="4113213"/>
          <p14:tracePt t="199666" x="1403350" y="4113213"/>
          <p14:tracePt t="199674" x="1431925" y="4113213"/>
          <p14:tracePt t="199682" x="1458913" y="4113213"/>
          <p14:tracePt t="199690" x="1485900" y="4113213"/>
          <p14:tracePt t="199698" x="1522413" y="4113213"/>
          <p14:tracePt t="199706" x="1549400" y="4113213"/>
          <p14:tracePt t="199716" x="1585913" y="4113213"/>
          <p14:tracePt t="199722" x="1622425" y="4122738"/>
          <p14:tracePt t="199733" x="1649413" y="4122738"/>
          <p14:tracePt t="199739" x="1677988" y="4122738"/>
          <p14:tracePt t="199756" x="1731963" y="4122738"/>
          <p14:tracePt t="199766" x="1768475" y="4130675"/>
          <p14:tracePt t="199772" x="1787525" y="4130675"/>
          <p14:tracePt t="199780" x="1814513" y="4130675"/>
          <p14:tracePt t="199788" x="1841500" y="4130675"/>
          <p14:tracePt t="199796" x="1860550" y="4130675"/>
          <p14:tracePt t="199804" x="1895475" y="4130675"/>
          <p14:tracePt t="199813" x="1931988" y="4130675"/>
          <p14:tracePt t="199820" x="1960563" y="4140200"/>
          <p14:tracePt t="199830" x="1987550" y="4140200"/>
          <p14:tracePt t="199836" x="2005013" y="4140200"/>
          <p14:tracePt t="199846" x="2033588" y="4140200"/>
          <p14:tracePt t="199852" x="2078038" y="4140200"/>
          <p14:tracePt t="199863" x="2106613" y="4140200"/>
          <p14:tracePt t="199868" x="2143125" y="4140200"/>
          <p14:tracePt t="199881" x="2179638" y="4140200"/>
          <p14:tracePt t="199884" x="2206625" y="4140200"/>
          <p14:tracePt t="199897" x="2224088" y="4140200"/>
          <p14:tracePt t="199900" x="2243138" y="4140200"/>
          <p14:tracePt t="199908" x="2260600" y="4140200"/>
          <p14:tracePt t="199916" x="2270125" y="4140200"/>
          <p14:tracePt t="199924" x="2306638" y="4140200"/>
          <p14:tracePt t="199932" x="2324100" y="4149725"/>
          <p14:tracePt t="199940" x="2352675" y="4149725"/>
          <p14:tracePt t="199948" x="2379663" y="4149725"/>
          <p14:tracePt t="199956" x="2397125" y="4149725"/>
          <p14:tracePt t="199964" x="2416175" y="4149725"/>
          <p14:tracePt t="199972" x="2433638" y="4149725"/>
          <p14:tracePt t="199980" x="2443163" y="4149725"/>
          <p14:tracePt t="199988" x="2462213" y="4149725"/>
          <p14:tracePt t="199996" x="2470150" y="4149725"/>
          <p14:tracePt t="200004" x="2479675" y="4149725"/>
          <p14:tracePt t="200013" x="2498725" y="4149725"/>
          <p14:tracePt t="200022" x="2516188" y="4149725"/>
          <p14:tracePt t="200030" x="2533650" y="4149725"/>
          <p14:tracePt t="200038" x="2552700" y="4149725"/>
          <p14:tracePt t="200046" x="2570163" y="4149725"/>
          <p14:tracePt t="200054" x="2598738" y="4149725"/>
          <p14:tracePt t="200063" x="2606675" y="4149725"/>
          <p14:tracePt t="200070" x="2625725" y="4149725"/>
          <p14:tracePt t="200081" x="2652713" y="4149725"/>
          <p14:tracePt t="200087" x="2671763" y="4149725"/>
          <p14:tracePt t="200096" x="2689225" y="4149725"/>
          <p14:tracePt t="200103" x="2708275" y="4149725"/>
          <p14:tracePt t="200113" x="2725738" y="4140200"/>
          <p14:tracePt t="200118" x="2744788" y="4140200"/>
          <p14:tracePt t="200129" x="2762250" y="4140200"/>
          <p14:tracePt t="200134" x="2781300" y="4130675"/>
          <p14:tracePt t="200146" x="2798763" y="4122738"/>
          <p14:tracePt t="200150" x="2808288" y="4122738"/>
          <p14:tracePt t="200158" x="2817813" y="4122738"/>
          <p14:tracePt t="200166" x="2825750" y="4122738"/>
          <p14:tracePt t="200174" x="2835275" y="4113213"/>
          <p14:tracePt t="200182" x="2852738" y="4113213"/>
          <p14:tracePt t="200198" x="2871788" y="4103688"/>
          <p14:tracePt t="200206" x="2881313" y="4103688"/>
          <p14:tracePt t="200214" x="2889250" y="4103688"/>
          <p14:tracePt t="200222" x="2908300" y="4094163"/>
          <p14:tracePt t="200238" x="2917825" y="4086225"/>
          <p14:tracePt t="200247" x="2925763" y="4076700"/>
          <p14:tracePt t="200254" x="2935288" y="4067175"/>
          <p14:tracePt t="200263" x="2944813" y="4067175"/>
          <p14:tracePt t="200270" x="2954338" y="4067175"/>
          <p14:tracePt t="200279" x="2954338" y="4057650"/>
          <p14:tracePt t="200286" x="2962275" y="4049713"/>
          <p14:tracePt t="200296" x="2971800" y="4049713"/>
          <p14:tracePt t="200304" x="2981325" y="4049713"/>
          <p14:tracePt t="200313" x="2981325" y="4040188"/>
          <p14:tracePt t="200329" x="2990850" y="4030663"/>
          <p14:tracePt t="200336" x="2990850" y="4021138"/>
          <p14:tracePt t="200347" x="2990850" y="4003675"/>
          <p14:tracePt t="200352" x="2990850" y="3976688"/>
          <p14:tracePt t="200363" x="2990850" y="3948113"/>
          <p14:tracePt t="200368" x="2990850" y="3921125"/>
          <p14:tracePt t="200380" x="2990850" y="3875088"/>
          <p14:tracePt t="200384" x="2990850" y="3848100"/>
          <p14:tracePt t="200396" x="2990850" y="3803650"/>
          <p14:tracePt t="200400" x="2971800" y="3775075"/>
          <p14:tracePt t="200408" x="2954338" y="3757613"/>
          <p14:tracePt t="200416" x="2935288" y="3721100"/>
          <p14:tracePt t="200424" x="2917825" y="3702050"/>
          <p14:tracePt t="200432" x="2898775" y="3694113"/>
          <p14:tracePt t="200440" x="2881313" y="3675063"/>
          <p14:tracePt t="200448" x="2862263" y="3675063"/>
          <p14:tracePt t="200457" x="2844800" y="3657600"/>
          <p14:tracePt t="200465" x="2817813" y="3657600"/>
          <p14:tracePt t="200472" x="2781300" y="3648075"/>
          <p14:tracePt t="200480" x="2752725" y="3638550"/>
          <p14:tracePt t="200488" x="2716213" y="3638550"/>
          <p14:tracePt t="200496" x="2671763" y="3638550"/>
          <p14:tracePt t="200504" x="2635250" y="3638550"/>
          <p14:tracePt t="200524" x="2562225" y="3638550"/>
          <p14:tracePt t="200535" x="2506663" y="3638550"/>
          <p14:tracePt t="200536" x="2479675" y="3638550"/>
          <p14:tracePt t="200546" x="2470150" y="3638550"/>
          <p14:tracePt t="200552" x="2443163" y="3638550"/>
          <p14:tracePt t="200563" x="2433638" y="3638550"/>
          <p14:tracePt t="200568" x="2425700" y="3638550"/>
          <p14:tracePt t="200579" x="2416175" y="3638550"/>
          <p14:tracePt t="200642" x="2416175" y="3648075"/>
          <p14:tracePt t="200658" x="2416175" y="3657600"/>
          <p14:tracePt t="200666" x="2443163" y="3657600"/>
          <p14:tracePt t="200674" x="2506663" y="3684588"/>
          <p14:tracePt t="200682" x="2579688" y="3721100"/>
          <p14:tracePt t="200690" x="2625725" y="3748088"/>
          <p14:tracePt t="200698" x="2679700" y="3794125"/>
          <p14:tracePt t="200706" x="2725738" y="3848100"/>
          <p14:tracePt t="200715" x="2798763" y="3911600"/>
          <p14:tracePt t="200722" x="2817813" y="3957638"/>
          <p14:tracePt t="200730" x="2871788" y="4021138"/>
          <p14:tracePt t="200869" x="2871788" y="3984625"/>
          <p14:tracePt t="200884" x="2871788" y="3940175"/>
          <p14:tracePt t="200894" x="2871788" y="3930650"/>
          <p14:tracePt t="200901" x="2871788" y="3921125"/>
          <p14:tracePt t="200908" x="2881313" y="3921125"/>
          <p14:tracePt t="200916" x="2881313" y="3911600"/>
          <p14:tracePt t="200924" x="2889250" y="3894138"/>
          <p14:tracePt t="200932" x="2898775" y="3875088"/>
          <p14:tracePt t="200940" x="2908300" y="3867150"/>
          <p14:tracePt t="200948" x="2925763" y="3857625"/>
          <p14:tracePt t="200956" x="2935288" y="3848100"/>
          <p14:tracePt t="200964" x="2944813" y="3848100"/>
          <p14:tracePt t="200972" x="2954338" y="3848100"/>
          <p14:tracePt t="200980" x="2962275" y="3848100"/>
          <p14:tracePt t="200989" x="2971800" y="3848100"/>
          <p14:tracePt t="200996" x="2990850" y="3848100"/>
          <p14:tracePt t="201004" x="3008313" y="3848100"/>
          <p14:tracePt t="201013" x="3027363" y="3848100"/>
          <p14:tracePt t="201020" x="3044825" y="3848100"/>
          <p14:tracePt t="201029" x="3054350" y="3848100"/>
          <p14:tracePt t="201036" x="3071813" y="3848100"/>
          <p14:tracePt t="201046" x="3081338" y="3848100"/>
          <p14:tracePt t="201052" x="3090863" y="3857625"/>
          <p14:tracePt t="201063" x="3108325" y="3857625"/>
          <p14:tracePt t="201068" x="3127375" y="3857625"/>
          <p14:tracePt t="201080" x="3171825" y="3867150"/>
          <p14:tracePt t="201084" x="3190875" y="3875088"/>
          <p14:tracePt t="201097" x="3217863" y="3875088"/>
          <p14:tracePt t="201100" x="3236913" y="3884613"/>
          <p14:tracePt t="201108" x="3254375" y="3894138"/>
          <p14:tracePt t="201116" x="3273425" y="3894138"/>
          <p14:tracePt t="201130" x="3290888" y="3903663"/>
          <p14:tracePt t="201132" x="3309938" y="3911600"/>
          <p14:tracePt t="201146" x="3327400" y="3921125"/>
          <p14:tracePt t="201148" x="3346450" y="3921125"/>
          <p14:tracePt t="201158" x="3363913" y="3940175"/>
          <p14:tracePt t="201166" x="3373438" y="3940175"/>
          <p14:tracePt t="201174" x="3382963" y="3940175"/>
          <p14:tracePt t="201190" x="3390900" y="3948113"/>
          <p14:tracePt t="201360" x="3400425" y="3948113"/>
          <p14:tracePt t="201374" x="3409950" y="3948113"/>
          <p14:tracePt t="201392" x="3419475" y="3948113"/>
          <p14:tracePt t="201408" x="3427413" y="3948113"/>
          <p14:tracePt t="201416" x="3446463" y="3948113"/>
          <p14:tracePt t="201424" x="3455988" y="3948113"/>
          <p14:tracePt t="201432" x="3473450" y="3948113"/>
          <p14:tracePt t="201440" x="3482975" y="3948113"/>
          <p14:tracePt t="201472" x="3490913" y="3948113"/>
          <p14:tracePt t="201576" x="3482975" y="3948113"/>
          <p14:tracePt t="201675" x="3500438" y="3948113"/>
          <p14:tracePt t="201680" x="3519488" y="3948113"/>
          <p14:tracePt t="201690" x="3556000" y="3948113"/>
          <p14:tracePt t="201696" x="3592513" y="3948113"/>
          <p14:tracePt t="201706" x="3636963" y="3948113"/>
          <p14:tracePt t="201713" x="3673475" y="3948113"/>
          <p14:tracePt t="201722" x="3775075" y="3940175"/>
          <p14:tracePt t="201730" x="3819525" y="3930650"/>
          <p14:tracePt t="201738" x="3892550" y="3930650"/>
          <p14:tracePt t="201747" x="3948113" y="3921125"/>
          <p14:tracePt t="201754" x="4011613" y="3903663"/>
          <p14:tracePt t="201763" x="4048125" y="3894138"/>
          <p14:tracePt t="201770" x="4065588" y="3894138"/>
          <p14:tracePt t="201780" x="4111625" y="3894138"/>
          <p14:tracePt t="201786" x="4138613" y="3894138"/>
          <p14:tracePt t="201798" x="4184650" y="3884613"/>
          <p14:tracePt t="201802" x="4202113" y="3884613"/>
          <p14:tracePt t="201814" x="4211638" y="3884613"/>
          <p14:tracePt t="201818" x="4248150" y="3884613"/>
          <p14:tracePt t="201829" x="4267200" y="3884613"/>
          <p14:tracePt t="201834" x="4275138" y="3884613"/>
          <p14:tracePt t="201842" x="4294188" y="3884613"/>
          <p14:tracePt t="201850" x="4330700" y="3884613"/>
          <p14:tracePt t="201859" x="4357688" y="3884613"/>
          <p14:tracePt t="201866" x="4384675" y="3884613"/>
          <p14:tracePt t="201875" x="4413250" y="3884613"/>
          <p14:tracePt t="201882" x="4430713" y="3884613"/>
          <p14:tracePt t="201890" x="4448175" y="3884613"/>
          <p14:tracePt t="201898" x="4467225" y="3884613"/>
          <p14:tracePt t="201906" x="4484688" y="3884613"/>
          <p14:tracePt t="201914" x="4503738" y="3884613"/>
          <p14:tracePt t="201922" x="4513263" y="3884613"/>
          <p14:tracePt t="201930" x="4530725" y="3894138"/>
          <p14:tracePt t="201946" x="4549775" y="3894138"/>
          <p14:tracePt t="201954" x="4567238" y="3894138"/>
          <p14:tracePt t="201963" x="4594225" y="3894138"/>
          <p14:tracePt t="201972" x="4630738" y="3894138"/>
          <p14:tracePt t="201980" x="4649788" y="3894138"/>
          <p14:tracePt t="201988" x="4676775" y="3894138"/>
          <p14:tracePt t="201996" x="4703763" y="3894138"/>
          <p14:tracePt t="202004" x="4722813" y="3894138"/>
          <p14:tracePt t="202012" x="4730750" y="3894138"/>
          <p14:tracePt t="202020" x="4749800" y="3894138"/>
          <p14:tracePt t="202029" x="4749800" y="3884613"/>
          <p14:tracePt t="202036" x="4759325" y="3884613"/>
          <p14:tracePt t="202046" x="4767263" y="3884613"/>
          <p14:tracePt t="202052" x="4776788" y="3884613"/>
          <p14:tracePt t="202068" x="4786313" y="3884613"/>
          <p14:tracePt t="202080" x="4795838" y="3875088"/>
          <p14:tracePt t="202084" x="4803775" y="3875088"/>
          <p14:tracePt t="202100" x="4813300" y="3875088"/>
          <p14:tracePt t="202124" x="4822825" y="3875088"/>
          <p14:tracePt t="202156" x="4832350" y="3875088"/>
          <p14:tracePt t="202164" x="4840288" y="3867150"/>
          <p14:tracePt t="202172" x="4840288" y="3857625"/>
          <p14:tracePt t="202180" x="4849813" y="3848100"/>
          <p14:tracePt t="202188" x="4859338" y="3840163"/>
          <p14:tracePt t="202197" x="4859338" y="3830638"/>
          <p14:tracePt t="202204" x="4859338" y="3821113"/>
          <p14:tracePt t="202213" x="4859338" y="3811588"/>
          <p14:tracePt t="202230" x="4859338" y="3794125"/>
          <p14:tracePt t="202247" x="4859338" y="3784600"/>
          <p14:tracePt t="202254" x="4859338" y="3767138"/>
          <p14:tracePt t="202264" x="4859338" y="3757613"/>
          <p14:tracePt t="202270" x="4859338" y="3738563"/>
          <p14:tracePt t="202280" x="4849813" y="3721100"/>
          <p14:tracePt t="202286" x="4840288" y="3711575"/>
          <p14:tracePt t="202297" x="4832350" y="3702050"/>
          <p14:tracePt t="202302" x="4822825" y="3702050"/>
          <p14:tracePt t="202313" x="4813300" y="3694113"/>
          <p14:tracePt t="202330" x="4803775" y="3684588"/>
          <p14:tracePt t="202334" x="4795838" y="3675063"/>
          <p14:tracePt t="202346" x="4776788" y="3665538"/>
          <p14:tracePt t="202350" x="4759325" y="3657600"/>
          <p14:tracePt t="202358" x="4740275" y="3648075"/>
          <p14:tracePt t="202366" x="4722813" y="3648075"/>
          <p14:tracePt t="202380" x="4713288" y="3648075"/>
          <p14:tracePt t="202386" x="4686300" y="3638550"/>
          <p14:tracePt t="202397" x="4667250" y="3629025"/>
          <p14:tracePt t="202402" x="4613275" y="3629025"/>
          <p14:tracePt t="202413" x="4594225" y="3629025"/>
          <p14:tracePt t="202418" x="4557713" y="3621088"/>
          <p14:tracePt t="202430" x="4513263" y="3621088"/>
          <p14:tracePt t="202434" x="4476750" y="3611563"/>
          <p14:tracePt t="202447" x="4413250" y="3611563"/>
          <p14:tracePt t="202450" x="4321175" y="3611563"/>
          <p14:tracePt t="202459" x="4267200" y="3611563"/>
          <p14:tracePt t="202466" x="4194175" y="3592513"/>
          <p14:tracePt t="202475" x="4129088" y="3592513"/>
          <p14:tracePt t="202482" x="4057650" y="3592513"/>
          <p14:tracePt t="202491" x="4021138" y="3592513"/>
          <p14:tracePt t="202498" x="3965575" y="3592513"/>
          <p14:tracePt t="202506" x="3911600" y="3592513"/>
          <p14:tracePt t="202514" x="3846513" y="3592513"/>
          <p14:tracePt t="202524" x="3792538" y="3592513"/>
          <p14:tracePt t="202532" x="3756025" y="3592513"/>
          <p14:tracePt t="202540" x="3709988" y="3592513"/>
          <p14:tracePt t="202548" x="3683000" y="3592513"/>
          <p14:tracePt t="202554" x="3665538" y="3592513"/>
          <p14:tracePt t="202564" x="3636963" y="3592513"/>
          <p14:tracePt t="202572" x="3619500" y="3611563"/>
          <p14:tracePt t="202584" x="3609975" y="3611563"/>
          <p14:tracePt t="202596" x="3600450" y="3611563"/>
          <p14:tracePt t="202600" x="3592513" y="3611563"/>
          <p14:tracePt t="202608" x="3582988" y="3621088"/>
          <p14:tracePt t="202624" x="3573463" y="3638550"/>
          <p14:tracePt t="202632" x="3563938" y="3648075"/>
          <p14:tracePt t="202640" x="3546475" y="3665538"/>
          <p14:tracePt t="202649" x="3536950" y="3684588"/>
          <p14:tracePt t="202657" x="3527425" y="3694113"/>
          <p14:tracePt t="202675" x="3509963" y="3730625"/>
          <p14:tracePt t="202685" x="3500438" y="3738563"/>
          <p14:tracePt t="202688" x="3500438" y="3748088"/>
          <p14:tracePt t="202699" x="3490913" y="3767138"/>
          <p14:tracePt t="202704" x="3490913" y="3784600"/>
          <p14:tracePt t="202713" x="3490913" y="3794125"/>
          <p14:tracePt t="202720" x="3482975" y="3803650"/>
          <p14:tracePt t="202730" x="3482975" y="3811588"/>
          <p14:tracePt t="202736" x="3482975" y="3821113"/>
          <p14:tracePt t="202746" x="3482975" y="3830638"/>
          <p14:tracePt t="202768" x="3482975" y="3840163"/>
          <p14:tracePt t="202780" x="3482975" y="3848100"/>
          <p14:tracePt t="202797" x="3482975" y="3857625"/>
          <p14:tracePt t="202814" x="3482975" y="3867150"/>
          <p14:tracePt t="202820" x="3473450" y="3867150"/>
          <p14:tracePt t="202838" x="3473450" y="3875088"/>
          <p14:tracePt t="202854" x="3463925" y="3884613"/>
          <p14:tracePt t="202870" x="3455988" y="3884613"/>
          <p14:tracePt t="202880" x="3446463" y="3884613"/>
          <p14:tracePt t="202886" x="3446463" y="3894138"/>
          <p14:tracePt t="202896" x="3436938" y="3903663"/>
          <p14:tracePt t="202902" x="3427413" y="3903663"/>
          <p14:tracePt t="202913" x="3419475" y="3911600"/>
          <p14:tracePt t="202986" x="3409950" y="3930650"/>
          <p14:tracePt t="202994" x="3409950" y="3940175"/>
          <p14:tracePt t="203002" x="3400425" y="3940175"/>
          <p14:tracePt t="203013" x="3400425" y="3948113"/>
          <p14:tracePt t="203030" x="3390900" y="3957638"/>
          <p14:tracePt t="203034" x="3390900" y="3967163"/>
          <p14:tracePt t="203058" x="3390900" y="3976688"/>
          <p14:tracePt t="203082" x="3390900" y="3984625"/>
          <p14:tracePt t="203100" x="3390900" y="3994150"/>
          <p14:tracePt t="203439" x="3390900" y="3984625"/>
          <p14:tracePt t="203454" x="3382963" y="3976688"/>
          <p14:tracePt t="203486" x="3382963" y="3967163"/>
          <p14:tracePt t="203518" x="3382963" y="3957638"/>
          <p14:tracePt t="203542" x="3382963" y="3948113"/>
          <p14:tracePt t="203590" x="3382963" y="3940175"/>
          <p14:tracePt t="203614" x="3382963" y="3930650"/>
          <p14:tracePt t="203625" x="3373438" y="3930650"/>
          <p14:tracePt t="203630" x="3373438" y="3921125"/>
          <p14:tracePt t="203640" x="3373438" y="3911600"/>
          <p14:tracePt t="203656" x="3373438" y="3903663"/>
          <p14:tracePt t="203680" x="3373438" y="3894138"/>
          <p14:tracePt t="204261" x="3382963" y="3894138"/>
          <p14:tracePt t="204308" x="3390900" y="3894138"/>
          <p14:tracePt t="204342" x="3390900" y="3903663"/>
          <p14:tracePt t="204364" x="3400425" y="3903663"/>
          <p14:tracePt t="210060" x="3409950" y="3903663"/>
          <p14:tracePt t="210092" x="3409950" y="3911600"/>
          <p14:tracePt t="210253" x="3409950" y="3921125"/>
          <p14:tracePt t="210265" x="3419475" y="3921125"/>
          <p14:tracePt t="210273" x="3419475" y="3930650"/>
          <p14:tracePt t="210284" x="3427413" y="3940175"/>
          <p14:tracePt t="210310" x="3436938" y="3948113"/>
          <p14:tracePt t="210326" x="3436938" y="3957638"/>
          <p14:tracePt t="210334" x="3436938" y="3967163"/>
          <p14:tracePt t="210346" x="3446463" y="3976688"/>
          <p14:tracePt t="210350" x="3446463" y="3984625"/>
          <p14:tracePt t="210358" x="3446463" y="3994150"/>
          <p14:tracePt t="210392" x="3446463" y="4003675"/>
          <p14:tracePt t="210403" x="3455988" y="4003675"/>
          <p14:tracePt t="210411" x="3455988" y="4013200"/>
          <p14:tracePt t="210416" x="3455988" y="4021138"/>
          <p14:tracePt t="210430" x="3455988" y="4030663"/>
          <p14:tracePt t="210446" x="3455988" y="4040188"/>
          <p14:tracePt t="210486" x="3455988" y="4049713"/>
          <p14:tracePt t="210502" x="3455988" y="4057650"/>
          <p14:tracePt t="210518" x="3455988" y="4067175"/>
          <p14:tracePt t="210534" x="3455988" y="4076700"/>
          <p14:tracePt t="210550" x="3455988" y="4086225"/>
          <p14:tracePt t="210592" x="3455988" y="4094163"/>
          <p14:tracePt t="210649" x="3455988" y="4103688"/>
          <p14:tracePt t="211646" x="3455988" y="4094163"/>
          <p14:tracePt t="212147" x="3463925" y="4094163"/>
          <p14:tracePt t="212171" x="3463925" y="4086225"/>
          <p14:tracePt t="212292" x="3463925" y="4076700"/>
          <p14:tracePt t="212300" x="3473450" y="4076700"/>
          <p14:tracePt t="212454" x="3482975" y="4076700"/>
          <p14:tracePt t="212518" x="3490913" y="4076700"/>
          <p14:tracePt t="212574" x="3500438" y="4076700"/>
          <p14:tracePt t="212614" x="3509963" y="4076700"/>
          <p14:tracePt t="212630" x="3519488" y="4076700"/>
          <p14:tracePt t="212758" x="3527425" y="4076700"/>
          <p14:tracePt t="212790" x="3536950" y="4076700"/>
          <p14:tracePt t="212832" x="3546475" y="4067175"/>
          <p14:tracePt t="212856" x="3556000" y="4067175"/>
          <p14:tracePt t="212912" x="3563938" y="4067175"/>
          <p14:tracePt t="212960" x="3563938" y="4057650"/>
          <p14:tracePt t="213084" x="3573463" y="4057650"/>
          <p14:tracePt t="213106" x="3582988" y="4057650"/>
          <p14:tracePt t="213116" x="3582988" y="4049713"/>
          <p14:tracePt t="213186" x="3592513" y="4049713"/>
          <p14:tracePt t="213226" x="3600450" y="4049713"/>
          <p14:tracePt t="213259" x="3609975" y="4049713"/>
          <p14:tracePt t="213349" x="3619500" y="4049713"/>
          <p14:tracePt t="213412" x="3629025" y="4049713"/>
          <p14:tracePt t="213444" x="3636963" y="4049713"/>
          <p14:tracePt t="213456" x="3636963" y="4040188"/>
          <p14:tracePt t="213465" x="3646488" y="4040188"/>
          <p14:tracePt t="213476" x="3656013" y="4040188"/>
          <p14:tracePt t="213493" x="3665538" y="4040188"/>
          <p14:tracePt t="213508" x="3673475" y="4040188"/>
          <p14:tracePt t="213524" x="3683000" y="4040188"/>
          <p14:tracePt t="213532" x="3692525" y="4040188"/>
          <p14:tracePt t="213540" x="3702050" y="4040188"/>
          <p14:tracePt t="213548" x="3719513" y="4040188"/>
          <p14:tracePt t="213556" x="3729038" y="4040188"/>
          <p14:tracePt t="213564" x="3738563" y="4040188"/>
          <p14:tracePt t="213572" x="3746500" y="4040188"/>
          <p14:tracePt t="213581" x="3756025" y="4040188"/>
          <p14:tracePt t="213588" x="3765550" y="4040188"/>
          <p14:tracePt t="213597" x="3775075" y="4040188"/>
          <p14:tracePt t="213604" x="3783013" y="4040188"/>
          <p14:tracePt t="213613" x="3802063" y="4040188"/>
          <p14:tracePt t="213620" x="3829050" y="4040188"/>
          <p14:tracePt t="213631" x="3846513" y="4040188"/>
          <p14:tracePt t="213636" x="3875088" y="4040188"/>
          <p14:tracePt t="213648" x="3892550" y="4040188"/>
          <p14:tracePt t="213654" x="3919538" y="4040188"/>
          <p14:tracePt t="213663" x="3948113" y="4040188"/>
          <p14:tracePt t="213670" x="3965575" y="4040188"/>
          <p14:tracePt t="213681" x="3984625" y="4030663"/>
          <p14:tracePt t="213686" x="4002088" y="4030663"/>
          <p14:tracePt t="213697" x="4011613" y="4030663"/>
          <p14:tracePt t="213702" x="4021138" y="4030663"/>
          <p14:tracePt t="213718" x="4029075" y="4030663"/>
          <p14:tracePt t="213734" x="4038600" y="4030663"/>
          <p14:tracePt t="213750" x="4048125" y="4021138"/>
          <p14:tracePt t="213758" x="4065588" y="4021138"/>
          <p14:tracePt t="213766" x="4075113" y="4021138"/>
          <p14:tracePt t="213774" x="4102100" y="4021138"/>
          <p14:tracePt t="213782" x="4121150" y="4021138"/>
          <p14:tracePt t="213790" x="4148138" y="4021138"/>
          <p14:tracePt t="213798" x="4165600" y="4021138"/>
          <p14:tracePt t="213806" x="4194175" y="4021138"/>
          <p14:tracePt t="213814" x="4221163" y="4021138"/>
          <p14:tracePt t="213822" x="4275138" y="4021138"/>
          <p14:tracePt t="213831" x="4311650" y="4021138"/>
          <p14:tracePt t="213838" x="4330700" y="4021138"/>
          <p14:tracePt t="213846" x="4367213" y="4021138"/>
          <p14:tracePt t="213854" x="4413250" y="4021138"/>
          <p14:tracePt t="213864" x="4467225" y="4021138"/>
          <p14:tracePt t="213870" x="4521200" y="4021138"/>
          <p14:tracePt t="213879" x="4567238" y="4030663"/>
          <p14:tracePt t="213886" x="4640263" y="4030663"/>
          <p14:tracePt t="213897" x="4695825" y="4049713"/>
          <p14:tracePt t="213902" x="4749800" y="4049713"/>
          <p14:tracePt t="213913" x="4840288" y="4049713"/>
          <p14:tracePt t="213918" x="4905375" y="4049713"/>
          <p14:tracePt t="213932" x="4995863" y="4049713"/>
          <p14:tracePt t="213936" x="5022850" y="4049713"/>
          <p14:tracePt t="213948" x="5059363" y="4049713"/>
          <p14:tracePt t="213952" x="5095875" y="4049713"/>
          <p14:tracePt t="213963" x="5132388" y="4049713"/>
          <p14:tracePt t="213968" x="5151438" y="4049713"/>
          <p14:tracePt t="213980" x="5159375" y="4049713"/>
          <p14:tracePt t="213984" x="5168900" y="4049713"/>
          <p14:tracePt t="214096" x="5168900" y="4040188"/>
          <p14:tracePt t="214170" x="5168900" y="4049713"/>
          <p14:tracePt t="214176" x="5151438" y="4057650"/>
          <p14:tracePt t="214184" x="5141913" y="4067175"/>
          <p14:tracePt t="214192" x="5122863" y="4076700"/>
          <p14:tracePt t="214200" x="5114925" y="4076700"/>
          <p14:tracePt t="214213" x="5095875" y="4076700"/>
          <p14:tracePt t="214218" x="5086350" y="4076700"/>
          <p14:tracePt t="214230" x="5078413" y="4076700"/>
          <p14:tracePt t="214234" x="5068888" y="4086225"/>
          <p14:tracePt t="214242" x="5049838" y="4086225"/>
          <p14:tracePt t="214250" x="5032375" y="4086225"/>
          <p14:tracePt t="214258" x="5005388" y="4086225"/>
          <p14:tracePt t="214266" x="4978400" y="4086225"/>
          <p14:tracePt t="214274" x="4959350" y="4086225"/>
          <p14:tracePt t="214282" x="4941888" y="4086225"/>
          <p14:tracePt t="214290" x="4913313" y="4086225"/>
          <p14:tracePt t="214298" x="4886325" y="4076700"/>
          <p14:tracePt t="214306" x="4876800" y="4076700"/>
          <p14:tracePt t="214314" x="4849813" y="4067175"/>
          <p14:tracePt t="214322" x="4849813" y="4057650"/>
          <p14:tracePt t="214330" x="4840288" y="4057650"/>
          <p14:tracePt t="214338" x="4822825" y="4049713"/>
          <p14:tracePt t="214347" x="4813300" y="4049713"/>
          <p14:tracePt t="214354" x="4795838" y="4040188"/>
          <p14:tracePt t="214363" x="4767263" y="4030663"/>
          <p14:tracePt t="214370" x="4749800" y="4030663"/>
          <p14:tracePt t="214380" x="4730750" y="4021138"/>
          <p14:tracePt t="214386" x="4713288" y="4013200"/>
          <p14:tracePt t="214397" x="4686300" y="4003675"/>
          <p14:tracePt t="214402" x="4667250" y="3994150"/>
          <p14:tracePt t="214414" x="4622800" y="3984625"/>
          <p14:tracePt t="214418" x="4576763" y="3976688"/>
          <p14:tracePt t="214431" x="4549775" y="3967163"/>
          <p14:tracePt t="214434" x="4503738" y="3957638"/>
          <p14:tracePt t="214442" x="4467225" y="3940175"/>
          <p14:tracePt t="214450" x="4413250" y="3940175"/>
          <p14:tracePt t="214464" x="4367213" y="3930650"/>
          <p14:tracePt t="214466" x="4311650" y="3930650"/>
          <p14:tracePt t="214481" x="4230688" y="3921125"/>
          <p14:tracePt t="214482" x="4175125" y="3921125"/>
          <p14:tracePt t="214497" x="4121150" y="3921125"/>
          <p14:tracePt t="214499" x="4065588" y="3921125"/>
          <p14:tracePt t="214509" x="3984625" y="3903663"/>
          <p14:tracePt t="214523" x="3929063" y="3903663"/>
          <p14:tracePt t="214524" x="3856038" y="3903663"/>
          <p14:tracePt t="214533" x="3819525" y="3903663"/>
          <p14:tracePt t="214540" x="3719513" y="3903663"/>
          <p14:tracePt t="214550" x="3646488" y="3903663"/>
          <p14:tracePt t="214556" x="3600450" y="3903663"/>
          <p14:tracePt t="214566" x="3536950" y="3903663"/>
          <p14:tracePt t="214572" x="3473450" y="3911600"/>
          <p14:tracePt t="214583" x="3419475" y="3911600"/>
          <p14:tracePt t="214588" x="3309938" y="3921125"/>
          <p14:tracePt t="214596" x="3263900" y="3930650"/>
          <p14:tracePt t="214604" x="3208338" y="3930650"/>
          <p14:tracePt t="214613" x="3171825" y="3948113"/>
          <p14:tracePt t="214620" x="3136900" y="3948113"/>
          <p14:tracePt t="214630" x="3090863" y="3957638"/>
          <p14:tracePt t="214636" x="3054350" y="3957638"/>
          <p14:tracePt t="214647" x="3035300" y="3967163"/>
          <p14:tracePt t="214652" x="3008313" y="3976688"/>
          <p14:tracePt t="214663" x="2990850" y="3976688"/>
          <p14:tracePt t="214668" x="2971800" y="3976688"/>
          <p14:tracePt t="214680" x="2935288" y="3984625"/>
          <p14:tracePt t="214684" x="2908300" y="3994150"/>
          <p14:tracePt t="214696" x="2881313" y="3994150"/>
          <p14:tracePt t="214700" x="2852738" y="4003675"/>
          <p14:tracePt t="214708" x="2817813" y="4013200"/>
          <p14:tracePt t="214716" x="2789238" y="4013200"/>
          <p14:tracePt t="214724" x="2771775" y="4021138"/>
          <p14:tracePt t="214732" x="2752725" y="4030663"/>
          <p14:tracePt t="214740" x="2744788" y="4030663"/>
          <p14:tracePt t="214782" x="2744788" y="4040188"/>
          <p14:tracePt t="214790" x="2744788" y="4049713"/>
          <p14:tracePt t="214798" x="2744788" y="4076700"/>
          <p14:tracePt t="214806" x="2744788" y="4103688"/>
          <p14:tracePt t="214814" x="2744788" y="4149725"/>
          <p14:tracePt t="214822" x="2771775" y="4176713"/>
          <p14:tracePt t="214830" x="2798763" y="4222750"/>
          <p14:tracePt t="214838" x="2835275" y="4268788"/>
          <p14:tracePt t="214846" x="2889250" y="4322763"/>
          <p14:tracePt t="214854" x="2971800" y="4376738"/>
          <p14:tracePt t="214864" x="3017838" y="4413250"/>
          <p14:tracePt t="214870" x="3117850" y="4468813"/>
          <p14:tracePt t="214880" x="3200400" y="4505325"/>
          <p14:tracePt t="214886" x="3290888" y="4559300"/>
          <p14:tracePt t="214896" x="3354388" y="4587875"/>
          <p14:tracePt t="214902" x="3455988" y="4614863"/>
          <p14:tracePt t="214913" x="3563938" y="4660900"/>
          <p14:tracePt t="214918" x="3646488" y="4668838"/>
          <p14:tracePt t="214930" x="3702050" y="4668838"/>
          <p14:tracePt t="214934" x="3756025" y="4687888"/>
          <p14:tracePt t="214942" x="3819525" y="4687888"/>
          <p14:tracePt t="214952" x="3856038" y="4687888"/>
          <p14:tracePt t="214958" x="3902075" y="4687888"/>
          <p14:tracePt t="214966" x="3929063" y="4687888"/>
          <p14:tracePt t="214974" x="3956050" y="4687888"/>
          <p14:tracePt t="214982" x="3992563" y="4687888"/>
          <p14:tracePt t="214990" x="4065588" y="4687888"/>
          <p14:tracePt t="214998" x="4111625" y="4687888"/>
          <p14:tracePt t="215006" x="4148138" y="4687888"/>
          <p14:tracePt t="215017" x="4202113" y="4687888"/>
          <p14:tracePt t="215022" x="4248150" y="4687888"/>
          <p14:tracePt t="215032" x="4284663" y="4687888"/>
          <p14:tracePt t="215038" x="4330700" y="4687888"/>
          <p14:tracePt t="215048" x="4357688" y="4687888"/>
          <p14:tracePt t="215056" x="4394200" y="4687888"/>
          <p14:tracePt t="215064" x="4421188" y="4687888"/>
          <p14:tracePt t="215072" x="4457700" y="4687888"/>
          <p14:tracePt t="215080" x="4513263" y="4687888"/>
          <p14:tracePt t="215098" x="4540250" y="4687888"/>
          <p14:tracePt t="215104" x="4576763" y="4687888"/>
          <p14:tracePt t="215113" x="4603750" y="4687888"/>
          <p14:tracePt t="215120" x="4630738" y="4687888"/>
          <p14:tracePt t="215130" x="4667250" y="4687888"/>
          <p14:tracePt t="215136" x="4703763" y="4687888"/>
          <p14:tracePt t="215148" x="4759325" y="4687888"/>
          <p14:tracePt t="215152" x="4786313" y="4687888"/>
          <p14:tracePt t="215163" x="4813300" y="4687888"/>
          <p14:tracePt t="215168" x="4859338" y="4678363"/>
          <p14:tracePt t="215180" x="4876800" y="4678363"/>
          <p14:tracePt t="215184" x="4913313" y="4678363"/>
          <p14:tracePt t="215192" x="4932363" y="4668838"/>
          <p14:tracePt t="215200" x="4949825" y="4668838"/>
          <p14:tracePt t="215208" x="4968875" y="4660900"/>
          <p14:tracePt t="215216" x="4986338" y="4660900"/>
          <p14:tracePt t="215224" x="5014913" y="4660900"/>
          <p14:tracePt t="215232" x="5032375" y="4660900"/>
          <p14:tracePt t="215240" x="5049838" y="4660900"/>
          <p14:tracePt t="215248" x="5068888" y="4651375"/>
          <p14:tracePt t="215256" x="5086350" y="4651375"/>
          <p14:tracePt t="215264" x="5105400" y="4651375"/>
          <p14:tracePt t="215272" x="5114925" y="4641850"/>
          <p14:tracePt t="215280" x="5132388" y="4641850"/>
          <p14:tracePt t="215297" x="5141913" y="4641850"/>
          <p14:tracePt t="215306" x="5151438" y="4641850"/>
          <p14:tracePt t="215313" x="5159375" y="4632325"/>
          <p14:tracePt t="215322" x="5168900" y="4624388"/>
          <p14:tracePt t="215331" x="5178425" y="4614863"/>
          <p14:tracePt t="215338" x="5178425" y="4605338"/>
          <p14:tracePt t="215354" x="5187950" y="4595813"/>
          <p14:tracePt t="215363" x="5187950" y="4587875"/>
          <p14:tracePt t="215386" x="5187950" y="4568825"/>
          <p14:tracePt t="215403" x="5187950" y="4559300"/>
          <p14:tracePt t="215413" x="5187950" y="4551363"/>
          <p14:tracePt t="215418" x="5195888" y="4541838"/>
          <p14:tracePt t="215431" x="5195888" y="4532313"/>
          <p14:tracePt t="215450" x="5195888" y="4522788"/>
          <p14:tracePt t="215466" x="5195888" y="4514850"/>
          <p14:tracePt t="215482" x="5195888" y="4505325"/>
          <p14:tracePt t="215490" x="5205413" y="4505325"/>
          <p14:tracePt t="215498" x="5205413" y="4495800"/>
          <p14:tracePt t="215506" x="5205413" y="4486275"/>
          <p14:tracePt t="215530" x="5205413" y="4478338"/>
          <p14:tracePt t="215562" x="5205413" y="4468813"/>
          <p14:tracePt t="215570" x="5205413" y="4459288"/>
          <p14:tracePt t="215578" x="5205413" y="4449763"/>
          <p14:tracePt t="215588" x="5205413" y="4441825"/>
          <p14:tracePt t="215596" x="5195888" y="4432300"/>
          <p14:tracePt t="215604" x="5195888" y="4422775"/>
          <p14:tracePt t="215628" x="5195888" y="4413250"/>
          <p14:tracePt t="215644" x="5187950" y="4413250"/>
          <p14:tracePt t="215799" x="5187950" y="4405313"/>
          <p14:tracePt t="215814" x="5178425" y="4405313"/>
          <p14:tracePt t="215844" x="5168900" y="4405313"/>
          <p14:tracePt t="215854" x="5168900" y="4395788"/>
          <p14:tracePt t="215870" x="5159375" y="4395788"/>
          <p14:tracePt t="215905" x="5151438" y="4386263"/>
          <p14:tracePt t="215920" x="5141913" y="4386263"/>
          <p14:tracePt t="215950" x="5132388" y="4386263"/>
          <p14:tracePt t="215966" x="5122863" y="4386263"/>
          <p14:tracePt t="215974" x="5114925" y="4386263"/>
          <p14:tracePt t="215982" x="5095875" y="4376738"/>
          <p14:tracePt t="215990" x="5086350" y="4376738"/>
          <p14:tracePt t="215998" x="5068888" y="4376738"/>
          <p14:tracePt t="216014" x="5059363" y="4368800"/>
          <p14:tracePt t="216030" x="5049838" y="4368800"/>
          <p14:tracePt t="216038" x="5041900" y="4368800"/>
          <p14:tracePt t="216062" x="5032375" y="4368800"/>
          <p14:tracePt t="216224" x="5022850" y="4368800"/>
          <p14:tracePt t="216232" x="5005388" y="4359275"/>
          <p14:tracePt t="216240" x="4995863" y="4359275"/>
          <p14:tracePt t="216248" x="4968875" y="4349750"/>
          <p14:tracePt t="216264" x="4959350" y="4349750"/>
          <p14:tracePt t="216272" x="4941888" y="4349750"/>
          <p14:tracePt t="216280" x="4932363" y="4340225"/>
          <p14:tracePt t="216288" x="4922838" y="4340225"/>
          <p14:tracePt t="216297" x="4905375" y="4340225"/>
          <p14:tracePt t="216304" x="4895850" y="4340225"/>
          <p14:tracePt t="216313" x="4886325" y="4340225"/>
          <p14:tracePt t="216320" x="4876800" y="4340225"/>
          <p14:tracePt t="216330" x="4859338" y="4340225"/>
          <p14:tracePt t="216336" x="4849813" y="4340225"/>
          <p14:tracePt t="216346" x="4840288" y="4340225"/>
          <p14:tracePt t="216352" x="4832350" y="4340225"/>
          <p14:tracePt t="216368" x="4832350" y="4332288"/>
          <p14:tracePt t="216384" x="4822825" y="4332288"/>
          <p14:tracePt t="216392" x="4813300" y="4332288"/>
          <p14:tracePt t="216400" x="4795838" y="4322763"/>
          <p14:tracePt t="216408" x="4776788" y="4322763"/>
          <p14:tracePt t="216416" x="4759325" y="4313238"/>
          <p14:tracePt t="216430" x="4749800" y="4313238"/>
          <p14:tracePt t="216434" x="4730750" y="4313238"/>
          <p14:tracePt t="216450" x="4722813" y="4313238"/>
          <p14:tracePt t="233638" x="4713288" y="4313238"/>
          <p14:tracePt t="233645" x="4703763" y="4313238"/>
          <p14:tracePt t="233650" x="4686300" y="4313238"/>
          <p14:tracePt t="233658" x="4649788" y="4303713"/>
          <p14:tracePt t="233666" x="4586288" y="4286250"/>
          <p14:tracePt t="233680" x="4530725" y="4276725"/>
          <p14:tracePt t="233683" x="4448175" y="4276725"/>
          <p14:tracePt t="233692" x="4340225" y="4276725"/>
          <p14:tracePt t="233699" x="4267200" y="4276725"/>
          <p14:tracePt t="233708" x="4102100" y="4276725"/>
          <p14:tracePt t="233716" x="3938588" y="4276725"/>
          <p14:tracePt t="233724" x="3665538" y="4276725"/>
          <p14:tracePt t="233732" x="3463925" y="4276725"/>
          <p14:tracePt t="233740" x="3217863" y="4276725"/>
          <p14:tracePt t="233748" x="2981325" y="4286250"/>
          <p14:tracePt t="233756" x="2817813" y="4286250"/>
          <p14:tracePt t="233764" x="2679700" y="4286250"/>
          <p14:tracePt t="233772" x="2598738" y="4286250"/>
          <p14:tracePt t="233780" x="2470150" y="4286250"/>
          <p14:tracePt t="233788" x="2316163" y="4286250"/>
          <p14:tracePt t="233797" x="2214563" y="4286250"/>
          <p14:tracePt t="233804" x="2160588" y="4286250"/>
          <p14:tracePt t="233814" x="2078038" y="4268788"/>
          <p14:tracePt t="233821" x="1987550" y="4268788"/>
          <p14:tracePt t="233830" x="1914525" y="4259263"/>
          <p14:tracePt t="233837" x="1878013" y="4259263"/>
          <p14:tracePt t="233847" x="1824038" y="4259263"/>
          <p14:tracePt t="233852" x="1741488" y="4240213"/>
          <p14:tracePt t="233863" x="1714500" y="4240213"/>
          <p14:tracePt t="233868" x="1668463" y="4232275"/>
          <p14:tracePt t="233880" x="1631950" y="4232275"/>
          <p14:tracePt t="233884" x="1612900" y="4222750"/>
          <p14:tracePt t="233892" x="1576388" y="4213225"/>
          <p14:tracePt t="233900" x="1558925" y="4203700"/>
          <p14:tracePt t="233908" x="1541463" y="4195763"/>
          <p14:tracePt t="233916" x="1522413" y="4176713"/>
          <p14:tracePt t="233924" x="1495425" y="4167188"/>
          <p14:tracePt t="233932" x="1468438" y="4159250"/>
          <p14:tracePt t="233940" x="1431925" y="4149725"/>
          <p14:tracePt t="233949" x="1376363" y="4149725"/>
          <p14:tracePt t="233958" x="1322388" y="4149725"/>
          <p14:tracePt t="233964" x="1285875" y="4140200"/>
          <p14:tracePt t="233974" x="1249363" y="4140200"/>
          <p14:tracePt t="233982" x="1222375" y="4140200"/>
          <p14:tracePt t="233990" x="1203325" y="4140200"/>
          <p14:tracePt t="233999" x="1185863" y="4140200"/>
          <p14:tracePt t="234006" x="1166813" y="4140200"/>
          <p14:tracePt t="234023" x="1149350" y="4140200"/>
          <p14:tracePt t="234034" x="1130300" y="4140200"/>
          <p14:tracePt t="234038" x="1103313" y="4122738"/>
          <p14:tracePt t="234048" x="1084263" y="4122738"/>
          <p14:tracePt t="234054" x="1066800" y="4122738"/>
          <p14:tracePt t="234064" x="1011238" y="4122738"/>
          <p14:tracePt t="234081" x="939800" y="4113213"/>
          <p14:tracePt t="234086" x="911225" y="4113213"/>
          <p14:tracePt t="234097" x="866775" y="4103688"/>
          <p14:tracePt t="234102" x="838200" y="4094163"/>
          <p14:tracePt t="234113" x="820738" y="4094163"/>
          <p14:tracePt t="234118" x="774700" y="4086225"/>
          <p14:tracePt t="234130" x="747713" y="4076700"/>
          <p14:tracePt t="234134" x="720725" y="4067175"/>
          <p14:tracePt t="234142" x="684213" y="4057650"/>
          <p14:tracePt t="234150" x="665163" y="4057650"/>
          <p14:tracePt t="234158" x="647700" y="4049713"/>
          <p14:tracePt t="234166" x="647700" y="4040188"/>
          <p14:tracePt t="234174" x="638175" y="4030663"/>
          <p14:tracePt t="234182" x="628650" y="4021138"/>
          <p14:tracePt t="234190" x="620713" y="4013200"/>
          <p14:tracePt t="234206" x="620713" y="4003675"/>
          <p14:tracePt t="234214" x="611188" y="3994150"/>
          <p14:tracePt t="234222" x="611188" y="3976688"/>
          <p14:tracePt t="234230" x="601663" y="3940175"/>
          <p14:tracePt t="234238" x="592138" y="3884613"/>
          <p14:tracePt t="234248" x="574675" y="3830638"/>
          <p14:tracePt t="234256" x="574675" y="3784600"/>
          <p14:tracePt t="234264" x="565150" y="3748088"/>
          <p14:tracePt t="234272" x="565150" y="3702050"/>
          <p14:tracePt t="234280" x="555625" y="3657600"/>
          <p14:tracePt t="234288" x="555625" y="3621088"/>
          <p14:tracePt t="234297" x="555625" y="3592513"/>
          <p14:tracePt t="234304" x="555625" y="3584575"/>
          <p14:tracePt t="234314" x="555625" y="3565525"/>
          <p14:tracePt t="234320" x="555625" y="3556000"/>
          <p14:tracePt t="234330" x="555625" y="3548063"/>
          <p14:tracePt t="234356" x="555625" y="3538538"/>
          <p14:tracePt t="234369" x="584200" y="3519488"/>
          <p14:tracePt t="234383" x="601663" y="3511550"/>
          <p14:tracePt t="234385" x="620713" y="3502025"/>
          <p14:tracePt t="234392" x="647700" y="3482975"/>
          <p14:tracePt t="234400" x="720725" y="3455988"/>
          <p14:tracePt t="234408" x="765175" y="3446463"/>
          <p14:tracePt t="234416" x="801688" y="3438525"/>
          <p14:tracePt t="234424" x="847725" y="3419475"/>
          <p14:tracePt t="234432" x="939800" y="3411538"/>
          <p14:tracePt t="234440" x="1003300" y="3402013"/>
          <p14:tracePt t="234456" x="1093788" y="3382963"/>
          <p14:tracePt t="234468" x="1149350" y="3382963"/>
          <p14:tracePt t="234472" x="1239838" y="3375025"/>
          <p14:tracePt t="234482" x="1312863" y="3365500"/>
          <p14:tracePt t="234488" x="1358900" y="3365500"/>
          <p14:tracePt t="234498" x="1439863" y="3365500"/>
          <p14:tracePt t="234506" x="1512888" y="3365500"/>
          <p14:tracePt t="234514" x="1558925" y="3365500"/>
          <p14:tracePt t="234522" x="1612900" y="3365500"/>
          <p14:tracePt t="234531" x="1649413" y="3365500"/>
          <p14:tracePt t="234538" x="1704975" y="3365500"/>
          <p14:tracePt t="234548" x="1731963" y="3365500"/>
          <p14:tracePt t="234554" x="1787525" y="3365500"/>
          <p14:tracePt t="234564" x="1868488" y="3365500"/>
          <p14:tracePt t="234570" x="1941513" y="3365500"/>
          <p14:tracePt t="234580" x="1997075" y="3365500"/>
          <p14:tracePt t="234586" x="2070100" y="3365500"/>
          <p14:tracePt t="234597" x="2160588" y="3365500"/>
          <p14:tracePt t="234602" x="2251075" y="3365500"/>
          <p14:tracePt t="234614" x="2324100" y="3365500"/>
          <p14:tracePt t="234618" x="2389188" y="3365500"/>
          <p14:tracePt t="234630" x="2462213" y="3365500"/>
          <p14:tracePt t="234634" x="2516188" y="3365500"/>
          <p14:tracePt t="234642" x="2570163" y="3365500"/>
          <p14:tracePt t="234650" x="2625725" y="3365500"/>
          <p14:tracePt t="234658" x="2689225" y="3375025"/>
          <p14:tracePt t="234666" x="2744788" y="3392488"/>
          <p14:tracePt t="234674" x="2808288" y="3392488"/>
          <p14:tracePt t="234682" x="2844800" y="3402013"/>
          <p14:tracePt t="234690" x="2908300" y="3411538"/>
          <p14:tracePt t="234698" x="2962275" y="3419475"/>
          <p14:tracePt t="234706" x="3027363" y="3438525"/>
          <p14:tracePt t="234714" x="3063875" y="3446463"/>
          <p14:tracePt t="234722" x="3108325" y="3455988"/>
          <p14:tracePt t="234730" x="3154363" y="3465513"/>
          <p14:tracePt t="234738" x="3200400" y="3492500"/>
          <p14:tracePt t="234747" x="3227388" y="3502025"/>
          <p14:tracePt t="234754" x="3254375" y="3519488"/>
          <p14:tracePt t="234764" x="3273425" y="3529013"/>
          <p14:tracePt t="234770" x="3290888" y="3538538"/>
          <p14:tracePt t="234786" x="3300413" y="3548063"/>
          <p14:tracePt t="234802" x="3300413" y="3556000"/>
          <p14:tracePt t="234814" x="3309938" y="3556000"/>
          <p14:tracePt t="234818" x="3309938" y="3565525"/>
          <p14:tracePt t="234830" x="3309938" y="3575050"/>
          <p14:tracePt t="234836" x="3309938" y="3592513"/>
          <p14:tracePt t="234847" x="3309938" y="3611563"/>
          <p14:tracePt t="234852" x="3309938" y="3629025"/>
          <p14:tracePt t="234864" x="3309938" y="3648075"/>
          <p14:tracePt t="234869" x="3309938" y="3665538"/>
          <p14:tracePt t="234880" x="3309938" y="3684588"/>
          <p14:tracePt t="234885" x="3309938" y="3702050"/>
          <p14:tracePt t="234892" x="3300413" y="3721100"/>
          <p14:tracePt t="234901" x="3300413" y="3738563"/>
          <p14:tracePt t="234908" x="3290888" y="3757613"/>
          <p14:tracePt t="234916" x="3281363" y="3767138"/>
          <p14:tracePt t="234924" x="3281363" y="3775075"/>
          <p14:tracePt t="234932" x="3273425" y="3803650"/>
          <p14:tracePt t="234940" x="3263900" y="3803650"/>
          <p14:tracePt t="234948" x="3254375" y="3821113"/>
          <p14:tracePt t="234956" x="3236913" y="3840163"/>
          <p14:tracePt t="234964" x="3227388" y="3848100"/>
          <p14:tracePt t="234972" x="3208338" y="3875088"/>
          <p14:tracePt t="234980" x="3190875" y="3884613"/>
          <p14:tracePt t="234988" x="3171825" y="3903663"/>
          <p14:tracePt t="234997" x="3163888" y="3921125"/>
          <p14:tracePt t="235004" x="3154363" y="3930650"/>
          <p14:tracePt t="235014" x="3136900" y="3940175"/>
          <p14:tracePt t="235020" x="3136900" y="3948113"/>
          <p14:tracePt t="235030" x="3127375" y="3967163"/>
          <p14:tracePt t="235036" x="3100388" y="3984625"/>
          <p14:tracePt t="235047" x="3071813" y="4003675"/>
          <p14:tracePt t="235052" x="3054350" y="4021138"/>
          <p14:tracePt t="235064" x="3027363" y="4040188"/>
          <p14:tracePt t="235068" x="3008313" y="4057650"/>
          <p14:tracePt t="235083" x="2971800" y="4076700"/>
          <p14:tracePt t="235086" x="2944813" y="4086225"/>
          <p14:tracePt t="235097" x="2925763" y="4103688"/>
          <p14:tracePt t="235102" x="2889250" y="4122738"/>
          <p14:tracePt t="235114" x="2862263" y="4140200"/>
          <p14:tracePt t="235118" x="2835275" y="4159250"/>
          <p14:tracePt t="235130" x="2798763" y="4167188"/>
          <p14:tracePt t="235134" x="2762250" y="4186238"/>
          <p14:tracePt t="235142" x="2744788" y="4186238"/>
          <p14:tracePt t="235150" x="2708275" y="4195763"/>
          <p14:tracePt t="235158" x="2671763" y="4203700"/>
          <p14:tracePt t="235166" x="2589213" y="4232275"/>
          <p14:tracePt t="235174" x="2552700" y="4232275"/>
          <p14:tracePt t="235182" x="2489200" y="4249738"/>
          <p14:tracePt t="235190" x="2416175" y="4259263"/>
          <p14:tracePt t="235198" x="2360613" y="4268788"/>
          <p14:tracePt t="235206" x="2260600" y="4286250"/>
          <p14:tracePt t="235227" x="2041525" y="4313238"/>
          <p14:tracePt t="235239" x="1787525" y="4322763"/>
          <p14:tracePt t="235249" x="1622425" y="4322763"/>
          <p14:tracePt t="235254" x="1476375" y="4322763"/>
          <p14:tracePt t="235265" x="1366838" y="4322763"/>
          <p14:tracePt t="235270" x="1312863" y="4322763"/>
          <p14:tracePt t="235281" x="1212850" y="4322763"/>
          <p14:tracePt t="235286" x="1120775" y="4322763"/>
          <p14:tracePt t="235298" x="1047750" y="4322763"/>
          <p14:tracePt t="235302" x="993775" y="4322763"/>
          <p14:tracePt t="235315" x="947738" y="4322763"/>
          <p14:tracePt t="235318" x="920750" y="4322763"/>
          <p14:tracePt t="235331" x="911225" y="4322763"/>
          <p14:tracePt t="235336" x="893763" y="4313238"/>
          <p14:tracePt t="249608" x="920750" y="4313238"/>
          <p14:tracePt t="249614" x="957263" y="4349750"/>
          <p14:tracePt t="249622" x="1011238" y="4368800"/>
          <p14:tracePt t="249630" x="1093788" y="4413250"/>
          <p14:tracePt t="249638" x="1176338" y="4468813"/>
          <p14:tracePt t="249649" x="1312863" y="4514850"/>
          <p14:tracePt t="249654" x="1422400" y="4551363"/>
          <p14:tracePt t="249664" x="1522413" y="4614863"/>
          <p14:tracePt t="249670" x="1677988" y="4660900"/>
          <p14:tracePt t="249681" x="1787525" y="4714875"/>
          <p14:tracePt t="249686" x="1887538" y="4741863"/>
          <p14:tracePt t="249698" x="1987550" y="4768850"/>
          <p14:tracePt t="249702" x="2151063" y="4833938"/>
          <p14:tracePt t="249714" x="2279650" y="4860925"/>
          <p14:tracePt t="249720" x="2360613" y="4887913"/>
          <p14:tracePt t="249732" x="2506663" y="4914900"/>
          <p14:tracePt t="249736" x="2606675" y="4943475"/>
          <p14:tracePt t="249748" x="2679700" y="4951413"/>
          <p14:tracePt t="249752" x="2762250" y="4970463"/>
          <p14:tracePt t="249765" x="2852738" y="4979988"/>
          <p14:tracePt t="249768" x="2908300" y="4997450"/>
          <p14:tracePt t="249781" x="2990850" y="5016500"/>
          <p14:tracePt t="249784" x="3044825" y="5016500"/>
          <p14:tracePt t="249792" x="3090863" y="5033963"/>
          <p14:tracePt t="249800" x="3163888" y="5043488"/>
          <p14:tracePt t="249808" x="3208338" y="5053013"/>
          <p14:tracePt t="249816" x="3263900" y="5053013"/>
          <p14:tracePt t="249824" x="3290888" y="5060950"/>
          <p14:tracePt t="249832" x="3336925" y="5060950"/>
          <p14:tracePt t="249840" x="3373438" y="5060950"/>
          <p14:tracePt t="249849" x="3409950" y="5060950"/>
          <p14:tracePt t="249856" x="3436938" y="5060950"/>
          <p14:tracePt t="249864" x="3473450" y="5060950"/>
          <p14:tracePt t="249872" x="3527425" y="5060950"/>
          <p14:tracePt t="249881" x="3573463" y="5060950"/>
          <p14:tracePt t="249892" x="3629025" y="5060950"/>
          <p14:tracePt t="249900" x="3683000" y="5060950"/>
          <p14:tracePt t="249908" x="3738563" y="5060950"/>
          <p14:tracePt t="249916" x="3783013" y="5060950"/>
          <p14:tracePt t="249924" x="3810000" y="5060950"/>
          <p14:tracePt t="249932" x="3819525" y="5060950"/>
          <p14:tracePt t="249940" x="3829050" y="5060950"/>
          <p14:tracePt t="250011" x="3829050" y="5053013"/>
          <p14:tracePt t="250018" x="3819525" y="5053013"/>
          <p14:tracePt t="250034" x="3802063" y="5033963"/>
          <p14:tracePt t="250042" x="3783013" y="5024438"/>
          <p14:tracePt t="250050" x="3756025" y="5016500"/>
          <p14:tracePt t="250058" x="3692525" y="4979988"/>
          <p14:tracePt t="250066" x="3665538" y="4970463"/>
          <p14:tracePt t="250074" x="3636963" y="4970463"/>
          <p14:tracePt t="250082" x="3600450" y="4960938"/>
          <p14:tracePt t="250090" x="3592513" y="4960938"/>
          <p14:tracePt t="250098" x="3592513" y="4951413"/>
          <p14:tracePt t="250210" x="3619500" y="4951413"/>
          <p14:tracePt t="250218" x="3646488" y="4951413"/>
          <p14:tracePt t="250228" x="3692525" y="4960938"/>
          <p14:tracePt t="250234" x="3765550" y="4970463"/>
          <p14:tracePt t="250247" x="3846513" y="4970463"/>
          <p14:tracePt t="250250" x="3938588" y="4987925"/>
          <p14:tracePt t="250265" x="3992563" y="4997450"/>
          <p14:tracePt t="250266" x="4102100" y="4997450"/>
          <p14:tracePt t="250281" x="4184650" y="4997450"/>
          <p14:tracePt t="250284" x="4238625" y="4997450"/>
          <p14:tracePt t="250292" x="4311650" y="4997450"/>
          <p14:tracePt t="250300" x="4403725" y="4997450"/>
          <p14:tracePt t="250308" x="4448175" y="4997450"/>
          <p14:tracePt t="250316" x="4484688" y="4997450"/>
          <p14:tracePt t="250324" x="4503738" y="4997450"/>
          <p14:tracePt t="250332" x="4521200" y="4997450"/>
          <p14:tracePt t="250340" x="4540250" y="4987925"/>
          <p14:tracePt t="250348" x="4549775" y="4987925"/>
          <p14:tracePt t="250381" x="4549775" y="4970463"/>
          <p14:tracePt t="250388" x="4557713" y="4960938"/>
          <p14:tracePt t="250398" x="4557713" y="4951413"/>
          <p14:tracePt t="250404" x="4567238" y="4914900"/>
          <p14:tracePt t="250414" x="4567238" y="4897438"/>
          <p14:tracePt t="250420" x="4576763" y="4860925"/>
          <p14:tracePt t="250431" x="4576763" y="4833938"/>
          <p14:tracePt t="250436" x="4576763" y="4797425"/>
          <p14:tracePt t="250448" x="4576763" y="4787900"/>
          <p14:tracePt t="250452" x="4576763" y="4741863"/>
          <p14:tracePt t="250466" x="4576763" y="4697413"/>
          <p14:tracePt t="250468" x="4567238" y="4660900"/>
          <p14:tracePt t="250481" x="4540250" y="4624388"/>
          <p14:tracePt t="250484" x="4530725" y="4595813"/>
          <p14:tracePt t="250493" x="4513263" y="4568825"/>
          <p14:tracePt t="250507" x="4494213" y="4551363"/>
          <p14:tracePt t="250508" x="4467225" y="4522788"/>
          <p14:tracePt t="250518" x="4430713" y="4514850"/>
          <p14:tracePt t="250531" x="4357688" y="4495800"/>
          <p14:tracePt t="250534" x="4303713" y="4478338"/>
          <p14:tracePt t="250542" x="4230688" y="4478338"/>
          <p14:tracePt t="250551" x="4148138" y="4468813"/>
          <p14:tracePt t="250558" x="4057650" y="4468813"/>
          <p14:tracePt t="250566" x="3984625" y="4468813"/>
          <p14:tracePt t="250574" x="3911600" y="4468813"/>
          <p14:tracePt t="250582" x="3838575" y="4468813"/>
          <p14:tracePt t="250590" x="3783013" y="4468813"/>
          <p14:tracePt t="250598" x="3719513" y="4468813"/>
          <p14:tracePt t="250606" x="3646488" y="4486275"/>
          <p14:tracePt t="250614" x="3563938" y="4495800"/>
          <p14:tracePt t="250622" x="3509963" y="4505325"/>
          <p14:tracePt t="250631" x="3446463" y="4532313"/>
          <p14:tracePt t="250638" x="3400425" y="4541838"/>
          <p14:tracePt t="250647" x="3373438" y="4551363"/>
          <p14:tracePt t="250654" x="3327400" y="4587875"/>
          <p14:tracePt t="250664" x="3300413" y="4595813"/>
          <p14:tracePt t="250670" x="3281363" y="4614863"/>
          <p14:tracePt t="250682" x="3273425" y="4624388"/>
          <p14:tracePt t="250686" x="3254375" y="4641850"/>
          <p14:tracePt t="250698" x="3244850" y="4651375"/>
          <p14:tracePt t="250702" x="3236913" y="4660900"/>
          <p14:tracePt t="250715" x="3236913" y="4678363"/>
          <p14:tracePt t="250718" x="3227388" y="4697413"/>
          <p14:tracePt t="250734" x="3227388" y="4714875"/>
          <p14:tracePt t="250742" x="3217863" y="4724400"/>
          <p14:tracePt t="250751" x="3217863" y="4741863"/>
          <p14:tracePt t="250758" x="3217863" y="4751388"/>
          <p14:tracePt t="250767" x="3217863" y="4768850"/>
          <p14:tracePt t="250782" x="3217863" y="4787900"/>
          <p14:tracePt t="250792" x="3227388" y="4805363"/>
          <p14:tracePt t="250798" x="3236913" y="4824413"/>
          <p14:tracePt t="250808" x="3244850" y="4833938"/>
          <p14:tracePt t="250816" x="3263900" y="4851400"/>
          <p14:tracePt t="250824" x="3281363" y="4860925"/>
          <p14:tracePt t="250832" x="3309938" y="4870450"/>
          <p14:tracePt t="250840" x="3336925" y="4878388"/>
          <p14:tracePt t="250848" x="3373438" y="4897438"/>
          <p14:tracePt t="250856" x="3400425" y="4906963"/>
          <p14:tracePt t="250864" x="3446463" y="4906963"/>
          <p14:tracePt t="250872" x="3482975" y="4914900"/>
          <p14:tracePt t="250881" x="3519488" y="4924425"/>
          <p14:tracePt t="250888" x="3556000" y="4924425"/>
          <p14:tracePt t="250897" x="3629025" y="4933950"/>
          <p14:tracePt t="250904" x="3692525" y="4943475"/>
          <p14:tracePt t="250914" x="3746500" y="4943475"/>
          <p14:tracePt t="250920" x="3775075" y="4960938"/>
          <p14:tracePt t="250931" x="3829050" y="4960938"/>
          <p14:tracePt t="250936" x="3902075" y="4960938"/>
          <p14:tracePt t="250948" x="3956050" y="4960938"/>
          <p14:tracePt t="250952" x="4002088" y="4960938"/>
          <p14:tracePt t="250964" x="4057650" y="4960938"/>
          <p14:tracePt t="250968" x="4121150" y="4943475"/>
          <p14:tracePt t="250980" x="4165600" y="4914900"/>
          <p14:tracePt t="250984" x="4194175" y="4897438"/>
          <p14:tracePt t="250992" x="4221163" y="4878388"/>
          <p14:tracePt t="251000" x="4267200" y="4860925"/>
          <p14:tracePt t="251008" x="4303713" y="4824413"/>
          <p14:tracePt t="251016" x="4348163" y="4787900"/>
          <p14:tracePt t="251024" x="4357688" y="4787900"/>
          <p14:tracePt t="251032" x="4357688" y="4797425"/>
          <p14:tracePt t="251040" x="4348163" y="4841875"/>
          <p14:tracePt t="251048" x="4340225" y="4870450"/>
          <p14:tracePt t="251194" x="4340225" y="4851400"/>
          <p14:tracePt t="251203" x="4367213" y="4805363"/>
          <p14:tracePt t="251210" x="4376738" y="4760913"/>
          <p14:tracePt t="251218" x="4384675" y="4714875"/>
          <p14:tracePt t="251231" x="4394200" y="4687888"/>
          <p14:tracePt t="251234" x="4394200" y="4660900"/>
          <p14:tracePt t="251242" x="4394200" y="4651375"/>
          <p14:tracePt t="251250" x="4394200" y="4632325"/>
          <p14:tracePt t="251258" x="4384675" y="4614863"/>
          <p14:tracePt t="251266" x="4367213" y="4595813"/>
          <p14:tracePt t="251274" x="4357688" y="4568825"/>
          <p14:tracePt t="251282" x="4340225" y="4532313"/>
          <p14:tracePt t="251290" x="4330700" y="4514850"/>
          <p14:tracePt t="251298" x="4321175" y="4495800"/>
          <p14:tracePt t="251306" x="4303713" y="4468813"/>
          <p14:tracePt t="251315" x="4284663" y="4441825"/>
          <p14:tracePt t="251323" x="4248150" y="4376738"/>
          <p14:tracePt t="251341" x="4184650" y="4286250"/>
          <p14:tracePt t="251355" x="4111625" y="4186238"/>
          <p14:tracePt t="251366" x="4075113" y="4140200"/>
          <p14:tracePt t="251372" x="4038600" y="4076700"/>
          <p14:tracePt t="251382" x="3984625" y="4013200"/>
          <p14:tracePt t="251389" x="3948113" y="3967163"/>
          <p14:tracePt t="251410" x="3875088" y="3867150"/>
          <p14:tracePt t="251412" x="3846513" y="3840163"/>
          <p14:tracePt t="251421" x="3829050" y="3803650"/>
          <p14:tracePt t="251432" x="3802063" y="3775075"/>
          <p14:tracePt t="251436" x="3783013" y="3748088"/>
          <p14:tracePt t="251449" x="3765550" y="3711575"/>
          <p14:tracePt t="251453" x="3756025" y="3684588"/>
          <p14:tracePt t="251464" x="3738563" y="3665538"/>
          <p14:tracePt t="251468" x="3719513" y="3638550"/>
          <p14:tracePt t="251481" x="3692525" y="3592513"/>
          <p14:tracePt t="251485" x="3665538" y="3548063"/>
          <p14:tracePt t="251492" x="3636963" y="3511550"/>
          <p14:tracePt t="251501" x="3619500" y="3482975"/>
          <p14:tracePt t="251508" x="3592513" y="3446463"/>
          <p14:tracePt t="251516" x="3582988" y="3446463"/>
          <p14:tracePt t="251524" x="3582988" y="3438525"/>
          <p14:tracePt t="251678" x="3592513" y="3438525"/>
          <p14:tracePt t="251686" x="3600450" y="3438525"/>
          <p14:tracePt t="251694" x="3609975" y="3438525"/>
          <p14:tracePt t="251710" x="3619500" y="3446463"/>
          <p14:tracePt t="251718" x="3629025" y="3446463"/>
          <p14:tracePt t="251731" x="3629025" y="3455988"/>
          <p14:tracePt t="251734" x="3636963" y="3465513"/>
          <p14:tracePt t="251742" x="3656013" y="3482975"/>
          <p14:tracePt t="251750" x="3673475" y="3511550"/>
          <p14:tracePt t="251758" x="3683000" y="3519488"/>
          <p14:tracePt t="251766" x="3702050" y="3548063"/>
          <p14:tracePt t="251774" x="3729038" y="3575050"/>
          <p14:tracePt t="251782" x="3756025" y="3621088"/>
          <p14:tracePt t="251790" x="3792538" y="3657600"/>
          <p14:tracePt t="251798" x="3810000" y="3684588"/>
          <p14:tracePt t="251806" x="3819525" y="3702050"/>
          <p14:tracePt t="251814" x="3829050" y="3721100"/>
          <p14:tracePt t="251822" x="3838575" y="3738563"/>
          <p14:tracePt t="251831" x="3846513" y="3757613"/>
          <p14:tracePt t="251838" x="3856038" y="3784600"/>
          <p14:tracePt t="251862" x="3856038" y="3794125"/>
          <p14:tracePt t="251894" x="3856038" y="3803650"/>
          <p14:tracePt t="251912" x="3856038" y="3811588"/>
          <p14:tracePt t="251936" x="3856038" y="3821113"/>
          <p14:tracePt t="251962" x="3856038" y="3830638"/>
          <p14:tracePt t="252003" x="3865563" y="3830638"/>
          <p14:tracePt t="252008" x="3883025" y="3830638"/>
          <p14:tracePt t="252017" x="3902075" y="3830638"/>
          <p14:tracePt t="252024" x="3919538" y="3821113"/>
          <p14:tracePt t="252032" x="3948113" y="3821113"/>
          <p14:tracePt t="252041" x="3965575" y="3821113"/>
          <p14:tracePt t="252057" x="4011613" y="3811588"/>
          <p14:tracePt t="252067" x="4029075" y="3811588"/>
          <p14:tracePt t="252086" x="4048125" y="3811588"/>
          <p14:tracePt t="252088" x="4057650" y="3811588"/>
          <p14:tracePt t="252218" x="4048125" y="3811588"/>
          <p14:tracePt t="252323" x="4065588" y="3811588"/>
          <p14:tracePt t="252331" x="4075113" y="3811588"/>
          <p14:tracePt t="252338" x="4094163" y="3811588"/>
          <p14:tracePt t="252362" x="4111625" y="3811588"/>
          <p14:tracePt t="252378" x="4121150" y="3811588"/>
          <p14:tracePt t="252394" x="4129088" y="3811588"/>
          <p14:tracePt t="252442" x="4129088" y="3794125"/>
          <p14:tracePt t="252450" x="4111625" y="3784600"/>
          <p14:tracePt t="252460" x="4102100" y="3784600"/>
          <p14:tracePt t="252466" x="4102100" y="3767138"/>
          <p14:tracePt t="252480" x="4084638" y="3767138"/>
          <p14:tracePt t="252484" x="4075113" y="3757613"/>
          <p14:tracePt t="252492" x="4057650" y="3748088"/>
          <p14:tracePt t="252500" x="4038600" y="3738563"/>
          <p14:tracePt t="252508" x="4021138" y="3738563"/>
          <p14:tracePt t="252516" x="4002088" y="3730625"/>
          <p14:tracePt t="252524" x="3984625" y="3721100"/>
          <p14:tracePt t="252532" x="3965575" y="3721100"/>
          <p14:tracePt t="252541" x="3948113" y="3721100"/>
          <p14:tracePt t="252559" x="3938588" y="3711575"/>
          <p14:tracePt t="252572" x="3929063" y="3711575"/>
          <p14:tracePt t="252701" x="3938588" y="3711575"/>
          <p14:tracePt t="252719" x="3948113" y="3702050"/>
          <p14:tracePt t="252730" x="3956050" y="3702050"/>
          <p14:tracePt t="252738" x="3965575" y="3702050"/>
          <p14:tracePt t="252742" x="3975100" y="3702050"/>
          <p14:tracePt t="252935" x="3975100" y="3694113"/>
          <p14:tracePt t="252944" x="3965575" y="3694113"/>
          <p14:tracePt t="252950" x="3938588" y="3684588"/>
          <p14:tracePt t="252958" x="3919538" y="3684588"/>
          <p14:tracePt t="252966" x="3902075" y="3675063"/>
          <p14:tracePt t="252974" x="3875088" y="3675063"/>
          <p14:tracePt t="252982" x="3856038" y="3675063"/>
          <p14:tracePt t="252990" x="3829050" y="3665538"/>
          <p14:tracePt t="252998" x="3810000" y="3665538"/>
          <p14:tracePt t="253006" x="3802063" y="3665538"/>
          <p14:tracePt t="253016" x="3792538" y="3665538"/>
          <p14:tracePt t="253022" x="3783013" y="3665538"/>
          <p14:tracePt t="253145" x="3775075" y="3665538"/>
          <p14:tracePt t="253164" x="3765550" y="3665538"/>
          <p14:tracePt t="253176" x="3756025" y="3665538"/>
          <p14:tracePt t="253188" x="3746500" y="3665538"/>
          <p14:tracePt t="253192" x="3738563" y="3665538"/>
          <p14:tracePt t="253202" x="3729038" y="3665538"/>
          <p14:tracePt t="253224" x="3719513" y="3665538"/>
          <p14:tracePt t="253234" x="3709988" y="3665538"/>
          <p14:tracePt t="253240" x="3702050" y="3665538"/>
          <p14:tracePt t="253251" x="3692525" y="3665538"/>
          <p14:tracePt t="253257" x="3683000" y="3665538"/>
          <p14:tracePt t="253264" x="3673475" y="3665538"/>
          <p14:tracePt t="253281" x="3665538" y="3665538"/>
          <p14:tracePt t="253289" x="3656013" y="3665538"/>
          <p14:tracePt t="253298" x="3646488" y="3657600"/>
          <p14:tracePt t="253322" x="3636963" y="3657600"/>
          <p14:tracePt t="253362" x="3629025" y="3657600"/>
          <p14:tracePt t="253378" x="3619500" y="3657600"/>
          <p14:tracePt t="253402" x="3609975" y="3657600"/>
          <p14:tracePt t="253410" x="3600450" y="3657600"/>
          <p14:tracePt t="253418" x="3592513" y="3657600"/>
          <p14:tracePt t="253426" x="3573463" y="3657600"/>
          <p14:tracePt t="253442" x="3563938" y="3657600"/>
          <p14:tracePt t="253450" x="3556000" y="3657600"/>
          <p14:tracePt t="253558" x="3546475" y="3657600"/>
          <p14:tracePt t="253725" x="3556000" y="3665538"/>
          <p14:tracePt t="253732" x="3573463" y="3675063"/>
          <p14:tracePt t="253740" x="3592513" y="3684588"/>
          <p14:tracePt t="253748" x="3619500" y="3702050"/>
          <p14:tracePt t="253756" x="3646488" y="3702050"/>
          <p14:tracePt t="253764" x="3665538" y="3711575"/>
          <p14:tracePt t="253772" x="3683000" y="3711575"/>
          <p14:tracePt t="253781" x="3702050" y="3721100"/>
          <p14:tracePt t="253788" x="3719513" y="3721100"/>
          <p14:tracePt t="253798" x="3738563" y="3721100"/>
          <p14:tracePt t="253804" x="3756025" y="3730625"/>
          <p14:tracePt t="253814" x="3775075" y="3730625"/>
          <p14:tracePt t="253821" x="3792538" y="3738563"/>
          <p14:tracePt t="253842" x="3810000" y="3738563"/>
          <p14:tracePt t="253853" x="3819525" y="3738563"/>
          <p14:tracePt t="253950" x="3819525" y="3748088"/>
          <p14:tracePt t="253966" x="3819525" y="3767138"/>
          <p14:tracePt t="253974" x="3819525" y="3784600"/>
          <p14:tracePt t="253982" x="3819525" y="3803650"/>
          <p14:tracePt t="253990" x="3819525" y="3830638"/>
          <p14:tracePt t="253998" x="3810000" y="3867150"/>
          <p14:tracePt t="254006" x="3792538" y="3894138"/>
          <p14:tracePt t="254014" x="3792538" y="3911600"/>
          <p14:tracePt t="254022" x="3792538" y="3921125"/>
          <p14:tracePt t="254031" x="3792538" y="3930650"/>
          <p14:tracePt t="254151" x="3783013" y="3930650"/>
          <p14:tracePt t="254176" x="3775075" y="3930650"/>
          <p14:tracePt t="254192" x="3775075" y="3921125"/>
          <p14:tracePt t="254208" x="3775075" y="3911600"/>
          <p14:tracePt t="254248" x="3775075" y="3903663"/>
          <p14:tracePt t="254256" x="3783013" y="3903663"/>
          <p14:tracePt t="254264" x="3802063" y="3894138"/>
          <p14:tracePt t="254272" x="3829050" y="3894138"/>
          <p14:tracePt t="254281" x="3883025" y="3894138"/>
          <p14:tracePt t="254288" x="3911600" y="3894138"/>
          <p14:tracePt t="254297" x="3965575" y="3894138"/>
          <p14:tracePt t="254304" x="4038600" y="3894138"/>
          <p14:tracePt t="254314" x="4094163" y="3894138"/>
          <p14:tracePt t="254320" x="4175125" y="3894138"/>
          <p14:tracePt t="254331" x="4230688" y="3894138"/>
          <p14:tracePt t="254336" x="4267200" y="3894138"/>
          <p14:tracePt t="254347" x="4311650" y="3894138"/>
          <p14:tracePt t="254352" x="4348163" y="3894138"/>
          <p14:tracePt t="254364" x="4394200" y="3894138"/>
          <p14:tracePt t="254368" x="4421188" y="3894138"/>
          <p14:tracePt t="254376" x="4448175" y="3894138"/>
          <p14:tracePt t="254386" x="4476750" y="3894138"/>
          <p14:tracePt t="254392" x="4494213" y="3884613"/>
          <p14:tracePt t="254410" x="4503738" y="3884613"/>
          <p14:tracePt t="254426" x="4503738" y="3875088"/>
          <p14:tracePt t="254434" x="4503738" y="3867150"/>
          <p14:tracePt t="254450" x="4503738" y="3857625"/>
          <p14:tracePt t="254458" x="4503738" y="3848100"/>
          <p14:tracePt t="254466" x="4503738" y="3840163"/>
          <p14:tracePt t="254474" x="4503738" y="3821113"/>
          <p14:tracePt t="254482" x="4503738" y="3811588"/>
          <p14:tracePt t="254490" x="4503738" y="3803650"/>
          <p14:tracePt t="254502" x="4484688" y="3794125"/>
          <p14:tracePt t="254516" x="4476750" y="3784600"/>
          <p14:tracePt t="254518" x="4476750" y="3775075"/>
          <p14:tracePt t="254532" x="4467225" y="3767138"/>
          <p14:tracePt t="254550" x="4467225" y="3757613"/>
          <p14:tracePt t="254574" x="4467225" y="3748088"/>
          <p14:tracePt t="254582" x="4467225" y="3738563"/>
          <p14:tracePt t="254598" x="4494213" y="3730625"/>
          <p14:tracePt t="254607" x="4513263" y="3721100"/>
          <p14:tracePt t="254614" x="4540250" y="3721100"/>
          <p14:tracePt t="254623" x="4567238" y="3721100"/>
          <p14:tracePt t="254631" x="4613275" y="3711575"/>
          <p14:tracePt t="254638" x="4649788" y="3711575"/>
          <p14:tracePt t="254648" x="4695825" y="3711575"/>
          <p14:tracePt t="254654" x="4749800" y="3711575"/>
          <p14:tracePt t="254664" x="4786313" y="3711575"/>
          <p14:tracePt t="254670" x="4813300" y="3711575"/>
          <p14:tracePt t="254681" x="4832350" y="3711575"/>
          <p14:tracePt t="254686" x="4840288" y="3711575"/>
          <p14:tracePt t="254749" x="4832350" y="3711575"/>
          <p14:tracePt t="254766" x="4813300" y="3721100"/>
          <p14:tracePt t="254777" x="4795838" y="3738563"/>
          <p14:tracePt t="254785" x="4767263" y="3757613"/>
          <p14:tracePt t="254788" x="4740275" y="3784600"/>
          <p14:tracePt t="254798" x="4713288" y="3803650"/>
          <p14:tracePt t="254804" x="4676775" y="3821113"/>
          <p14:tracePt t="254814" x="4622800" y="3857625"/>
          <p14:tracePt t="254820" x="4603750" y="3875088"/>
          <p14:tracePt t="254841" x="4530725" y="3911600"/>
          <p14:tracePt t="254845" x="4494213" y="3930650"/>
          <p14:tracePt t="254853" x="4457700" y="3930650"/>
          <p14:tracePt t="254868" x="4394200" y="3948113"/>
          <p14:tracePt t="254876" x="4367213" y="3948113"/>
          <p14:tracePt t="254884" x="4340225" y="3948113"/>
          <p14:tracePt t="254892" x="4321175" y="3948113"/>
          <p14:tracePt t="254900" x="4294188" y="3948113"/>
          <p14:tracePt t="254908" x="4257675" y="3948113"/>
          <p14:tracePt t="254916" x="4221163" y="3948113"/>
          <p14:tracePt t="254924" x="4175125" y="3921125"/>
          <p14:tracePt t="254932" x="4111625" y="3911600"/>
          <p14:tracePt t="254940" x="4021138" y="3884613"/>
          <p14:tracePt t="254948" x="3956050" y="3875088"/>
          <p14:tracePt t="254958" x="3883025" y="3857625"/>
          <p14:tracePt t="254964" x="3756025" y="3848100"/>
          <p14:tracePt t="254974" x="3665538" y="3848100"/>
          <p14:tracePt t="254982" x="3619500" y="3848100"/>
          <p14:tracePt t="254991" x="3563938" y="3848100"/>
          <p14:tracePt t="254998" x="3490913" y="3848100"/>
          <p14:tracePt t="255007" x="3473450" y="3848100"/>
          <p14:tracePt t="255014" x="3455988" y="3848100"/>
          <p14:tracePt t="255039" x="3446463" y="3848100"/>
          <p14:tracePt t="255078" x="3436938" y="3848100"/>
          <p14:tracePt t="255086" x="3419475" y="3857625"/>
          <p14:tracePt t="255094" x="3409950" y="3857625"/>
          <p14:tracePt t="255102" x="3400425" y="3867150"/>
          <p14:tracePt t="255114" x="3382963" y="3875088"/>
          <p14:tracePt t="255118" x="3363913" y="3894138"/>
          <p14:tracePt t="255130" x="3354388" y="3894138"/>
          <p14:tracePt t="255134" x="3346450" y="3911600"/>
          <p14:tracePt t="255142" x="3336925" y="3921125"/>
          <p14:tracePt t="255158" x="3336925" y="3930650"/>
          <p14:tracePt t="255166" x="3336925" y="3940175"/>
          <p14:tracePt t="255174" x="3336925" y="3948113"/>
          <p14:tracePt t="255182" x="3336925" y="3957638"/>
          <p14:tracePt t="255198" x="3346450" y="3967163"/>
          <p14:tracePt t="255207" x="3354388" y="3976688"/>
          <p14:tracePt t="255214" x="3373438" y="3984625"/>
          <p14:tracePt t="255223" x="3390900" y="3984625"/>
          <p14:tracePt t="255231" x="3409950" y="3994150"/>
          <p14:tracePt t="255239" x="3436938" y="3994150"/>
          <p14:tracePt t="255248" x="3463925" y="4003675"/>
          <p14:tracePt t="255254" x="3500438" y="4003675"/>
          <p14:tracePt t="255265" x="3556000" y="4013200"/>
          <p14:tracePt t="255272" x="3629025" y="4030663"/>
          <p14:tracePt t="255280" x="3692525" y="4040188"/>
          <p14:tracePt t="255288" x="3738563" y="4067175"/>
          <p14:tracePt t="255297" x="3738563" y="4076700"/>
          <p14:tracePt t="255304" x="3738563" y="4195763"/>
          <p14:tracePt t="255314" x="3702050" y="4276725"/>
          <p14:tracePt t="255456" x="3702050" y="4240213"/>
          <p14:tracePt t="255464" x="3738563" y="4195763"/>
          <p14:tracePt t="255472" x="3746500" y="4167188"/>
          <p14:tracePt t="255480" x="3756025" y="4130675"/>
          <p14:tracePt t="255488" x="3783013" y="4122738"/>
          <p14:tracePt t="255497" x="3783013" y="4103688"/>
          <p14:tracePt t="255514" x="3783013" y="4094163"/>
          <p14:tracePt t="255523" x="3783013" y="4086225"/>
          <p14:tracePt t="255531" x="3783013" y="4067175"/>
          <p14:tracePt t="255538" x="3775075" y="4057650"/>
          <p14:tracePt t="255547" x="3765550" y="4040188"/>
          <p14:tracePt t="255554" x="3746500" y="4040188"/>
          <p14:tracePt t="255594" x="3746500" y="4030663"/>
          <p14:tracePt t="255996" x="3746500" y="4021138"/>
          <p14:tracePt t="256053" x="3746500" y="4013200"/>
          <p14:tracePt t="256279" x="3746500" y="4003675"/>
          <p14:tracePt t="256286" x="3738563" y="3994150"/>
          <p14:tracePt t="256294" x="3719513" y="3984625"/>
          <p14:tracePt t="256302" x="3709988" y="3976688"/>
          <p14:tracePt t="256314" x="3692525" y="3967163"/>
          <p14:tracePt t="256318" x="3673475" y="3957638"/>
          <p14:tracePt t="256331" x="3665538" y="3957638"/>
          <p14:tracePt t="256334" x="3656013" y="3948113"/>
          <p14:tracePt t="256342" x="3646488" y="3940175"/>
          <p14:tracePt t="256352" x="3629025" y="3930650"/>
          <p14:tracePt t="256358" x="3600450" y="3921125"/>
          <p14:tracePt t="256368" x="3582988" y="3911600"/>
          <p14:tracePt t="256381" x="3556000" y="3903663"/>
          <p14:tracePt t="256384" x="3527425" y="3894138"/>
          <p14:tracePt t="256392" x="3509963" y="3894138"/>
          <p14:tracePt t="256400" x="3490913" y="3884613"/>
          <p14:tracePt t="256408" x="3463925" y="3867150"/>
          <p14:tracePt t="256416" x="3446463" y="3857625"/>
          <p14:tracePt t="256424" x="3419475" y="3857625"/>
          <p14:tracePt t="256432" x="3382963" y="3840163"/>
          <p14:tracePt t="256440" x="3346450" y="3830638"/>
          <p14:tracePt t="256448" x="3300413" y="3821113"/>
          <p14:tracePt t="256456" x="3254375" y="3811588"/>
          <p14:tracePt t="256465" x="3217863" y="3803650"/>
          <p14:tracePt t="256472" x="3171825" y="3784600"/>
          <p14:tracePt t="256481" x="3100388" y="3757613"/>
          <p14:tracePt t="256488" x="3054350" y="3748088"/>
          <p14:tracePt t="256498" x="2990850" y="3730625"/>
          <p14:tracePt t="256504" x="2944813" y="3702050"/>
          <p14:tracePt t="256514" x="2908300" y="3694113"/>
          <p14:tracePt t="256520" x="2825750" y="3665538"/>
          <p14:tracePt t="256531" x="2762250" y="3657600"/>
          <p14:tracePt t="256536" x="2725738" y="3648075"/>
          <p14:tracePt t="256547" x="2662238" y="3629025"/>
          <p14:tracePt t="256552" x="2598738" y="3611563"/>
          <p14:tracePt t="256565" x="2562225" y="3611563"/>
          <p14:tracePt t="256568" x="2516188" y="3592513"/>
          <p14:tracePt t="256581" x="2489200" y="3584575"/>
          <p14:tracePt t="256584" x="2433638" y="3584575"/>
          <p14:tracePt t="256592" x="2360613" y="3575050"/>
          <p14:tracePt t="256600" x="2324100" y="3565525"/>
          <p14:tracePt t="256608" x="2270125" y="3556000"/>
          <p14:tracePt t="256616" x="2179638" y="3556000"/>
          <p14:tracePt t="256624" x="2124075" y="3538538"/>
          <p14:tracePt t="256632" x="2041525" y="3538538"/>
          <p14:tracePt t="256642" x="1951038" y="3538538"/>
          <p14:tracePt t="256648" x="1878013" y="3538538"/>
          <p14:tracePt t="256658" x="1804988" y="3529013"/>
          <p14:tracePt t="256678" x="1704975" y="3529013"/>
          <p14:tracePt t="256689" x="1649413" y="3529013"/>
          <p14:tracePt t="256690" x="1576388" y="3519488"/>
          <p14:tracePt t="256699" x="1512888" y="3502025"/>
          <p14:tracePt t="256706" x="1485900" y="3502025"/>
          <p14:tracePt t="256714" x="1431925" y="3492500"/>
          <p14:tracePt t="256723" x="1403350" y="3492500"/>
          <p14:tracePt t="256731" x="1366838" y="3492500"/>
          <p14:tracePt t="256739" x="1330325" y="3482975"/>
          <p14:tracePt t="256747" x="1303338" y="3482975"/>
          <p14:tracePt t="256754" x="1258888" y="3482975"/>
          <p14:tracePt t="256765" x="1176338" y="3482975"/>
          <p14:tracePt t="256770" x="1112838" y="3492500"/>
          <p14:tracePt t="256781" x="1057275" y="3492500"/>
          <p14:tracePt t="256786" x="1020763" y="3511550"/>
          <p14:tracePt t="256798" x="957263" y="3519488"/>
          <p14:tracePt t="256802" x="866775" y="3529013"/>
          <p14:tracePt t="256815" x="784225" y="3548063"/>
          <p14:tracePt t="256818" x="728663" y="3556000"/>
          <p14:tracePt t="256826" x="628650" y="3584575"/>
          <p14:tracePt t="256834" x="555625" y="3602038"/>
          <p14:tracePt t="256842" x="492125" y="3621088"/>
          <p14:tracePt t="256850" x="446088" y="3629025"/>
          <p14:tracePt t="256858" x="401638" y="3657600"/>
          <p14:tracePt t="256866" x="382588" y="3665538"/>
          <p14:tracePt t="256874" x="365125" y="3684588"/>
          <p14:tracePt t="256882" x="346075" y="3702050"/>
          <p14:tracePt t="256892" x="336550" y="3711575"/>
          <p14:tracePt t="256898" x="309563" y="3738563"/>
          <p14:tracePt t="256908" x="309563" y="3748088"/>
          <p14:tracePt t="256914" x="301625" y="3767138"/>
          <p14:tracePt t="256924" x="301625" y="3775075"/>
          <p14:tracePt t="256931" x="301625" y="3803650"/>
          <p14:tracePt t="256940" x="301625" y="3811588"/>
          <p14:tracePt t="256948" x="301625" y="3857625"/>
          <p14:tracePt t="256956" x="328613" y="3903663"/>
          <p14:tracePt t="256964" x="346075" y="3930650"/>
          <p14:tracePt t="256972" x="382588" y="4003675"/>
          <p14:tracePt t="256981" x="438150" y="4076700"/>
          <p14:tracePt t="256988" x="492125" y="4140200"/>
          <p14:tracePt t="256997" x="547688" y="4222750"/>
          <p14:tracePt t="257004" x="592138" y="4268788"/>
          <p14:tracePt t="257014" x="674688" y="4340225"/>
          <p14:tracePt t="257020" x="757238" y="4376738"/>
          <p14:tracePt t="257031" x="874713" y="4422775"/>
          <p14:tracePt t="257036" x="966788" y="4449763"/>
          <p14:tracePt t="257047" x="1103313" y="4468813"/>
          <p14:tracePt t="257052" x="1230313" y="4478338"/>
          <p14:tracePt t="257065" x="1339850" y="4478338"/>
          <p14:tracePt t="257068" x="1485900" y="4478338"/>
          <p14:tracePt t="257081" x="1685925" y="4468813"/>
          <p14:tracePt t="257084" x="1831975" y="4468813"/>
          <p14:tracePt t="257092" x="1960563" y="4459288"/>
          <p14:tracePt t="257100" x="2124075" y="4441825"/>
          <p14:tracePt t="257108" x="2324100" y="4441825"/>
          <p14:tracePt t="257116" x="2470150" y="4432300"/>
          <p14:tracePt t="257124" x="2598738" y="4432300"/>
          <p14:tracePt t="257132" x="2762250" y="4413250"/>
          <p14:tracePt t="257140" x="2908300" y="4395788"/>
          <p14:tracePt t="257148" x="2998788" y="4395788"/>
          <p14:tracePt t="257156" x="3054350" y="4386263"/>
          <p14:tracePt t="257164" x="3163888" y="4386263"/>
          <p14:tracePt t="257172" x="3254375" y="4386263"/>
          <p14:tracePt t="257183" x="3382963" y="4386263"/>
          <p14:tracePt t="257188" x="3500438" y="4386263"/>
          <p14:tracePt t="257197" x="3592513" y="4386263"/>
          <p14:tracePt t="257207" x="3738563" y="4386263"/>
          <p14:tracePt t="257214" x="3829050" y="4386263"/>
          <p14:tracePt t="257223" x="3975100" y="4386263"/>
          <p14:tracePt t="257231" x="4065588" y="4386263"/>
          <p14:tracePt t="257239" x="4121150" y="4386263"/>
          <p14:tracePt t="257247" x="4194175" y="4386263"/>
          <p14:tracePt t="257254" x="4248150" y="4386263"/>
          <p14:tracePt t="257266" x="4303713" y="4386263"/>
          <p14:tracePt t="257274" x="4340225" y="4386263"/>
          <p14:tracePt t="257282" x="4367213" y="4386263"/>
          <p14:tracePt t="257290" x="4376738" y="4386263"/>
          <p14:tracePt t="257306" x="4376738" y="4376738"/>
          <p14:tracePt t="257323" x="4376738" y="4368800"/>
          <p14:tracePt t="257331" x="4376738" y="4359275"/>
          <p14:tracePt t="257339" x="4367213" y="4332288"/>
          <p14:tracePt t="257361" x="4275138" y="4276725"/>
          <p14:tracePt t="257363" x="4238625" y="4259263"/>
          <p14:tracePt t="257373" x="4157663" y="4213225"/>
          <p14:tracePt t="257383" x="4094163" y="4195763"/>
          <p14:tracePt t="257386" x="4011613" y="4176713"/>
          <p14:tracePt t="257398" x="3956050" y="4167188"/>
          <p14:tracePt t="257402" x="3883025" y="4159250"/>
          <p14:tracePt t="257415" x="3846513" y="4159250"/>
          <p14:tracePt t="257418" x="3783013" y="4159250"/>
          <p14:tracePt t="257426" x="3729038" y="4159250"/>
          <p14:tracePt t="257434" x="3692525" y="4159250"/>
          <p14:tracePt t="257442" x="3673475" y="4167188"/>
          <p14:tracePt t="257450" x="3665538" y="4176713"/>
          <p14:tracePt t="257458" x="3665538" y="4186238"/>
          <p14:tracePt t="257468" x="3665538" y="4203700"/>
          <p14:tracePt t="257474" x="3665538" y="4240213"/>
          <p14:tracePt t="257484" x="3665538" y="4268788"/>
          <p14:tracePt t="257490" x="3692525" y="4295775"/>
          <p14:tracePt t="257500" x="3719513" y="4332288"/>
          <p14:tracePt t="257507" x="3756025" y="4359275"/>
          <p14:tracePt t="257516" x="3783013" y="4395788"/>
          <p14:tracePt t="257524" x="3829050" y="4413250"/>
          <p14:tracePt t="257532" x="3875088" y="4441825"/>
          <p14:tracePt t="257540" x="3948113" y="4449763"/>
          <p14:tracePt t="257548" x="4029075" y="4478338"/>
          <p14:tracePt t="257556" x="4102100" y="4478338"/>
          <p14:tracePt t="257565" x="4202113" y="4486275"/>
          <p14:tracePt t="257572" x="4294188" y="4486275"/>
          <p14:tracePt t="257581" x="4440238" y="4486275"/>
          <p14:tracePt t="257588" x="4530725" y="4486275"/>
          <p14:tracePt t="257598" x="4622800" y="4486275"/>
          <p14:tracePt t="257604" x="4730750" y="4486275"/>
          <p14:tracePt t="257614" x="4786313" y="4486275"/>
          <p14:tracePt t="257620" x="4822825" y="4486275"/>
          <p14:tracePt t="257631" x="4868863" y="4486275"/>
          <p14:tracePt t="257636" x="4905375" y="4486275"/>
          <p14:tracePt t="257647" x="4922838" y="4486275"/>
          <p14:tracePt t="257652" x="4941888" y="4486275"/>
          <p14:tracePt t="257665" x="4959350" y="4478338"/>
          <p14:tracePt t="257668" x="4978400" y="4468813"/>
          <p14:tracePt t="257677" x="5005388" y="4449763"/>
          <p14:tracePt t="257684" x="5005388" y="4441825"/>
          <p14:tracePt t="257692" x="5022850" y="4422775"/>
          <p14:tracePt t="257700" x="5068888" y="4376738"/>
          <p14:tracePt t="257708" x="5095875" y="4349750"/>
          <p14:tracePt t="257716" x="5114925" y="4332288"/>
          <p14:tracePt t="257724" x="5132388" y="4295775"/>
          <p14:tracePt t="257732" x="5151438" y="4276725"/>
          <p14:tracePt t="257740" x="5159375" y="4259263"/>
          <p14:tracePt t="257748" x="5168900" y="4240213"/>
          <p14:tracePt t="257756" x="5178425" y="4222750"/>
          <p14:tracePt t="257766" x="5187950" y="4186238"/>
          <p14:tracePt t="257781" x="5205413" y="4140200"/>
          <p14:tracePt t="257786" x="5214938" y="4122738"/>
          <p14:tracePt t="257798" x="5224463" y="4076700"/>
          <p14:tracePt t="257802" x="5224463" y="4021138"/>
          <p14:tracePt t="257814" x="5224463" y="3984625"/>
          <p14:tracePt t="257818" x="5224463" y="3911600"/>
          <p14:tracePt t="257831" x="5224463" y="3884613"/>
          <p14:tracePt t="257834" x="5224463" y="3840163"/>
          <p14:tracePt t="257842" x="5214938" y="3811588"/>
          <p14:tracePt t="257850" x="5187950" y="3784600"/>
          <p14:tracePt t="257858" x="5141913" y="3730625"/>
          <p14:tracePt t="257866" x="5114925" y="3702050"/>
          <p14:tracePt t="257874" x="5049838" y="3694113"/>
          <p14:tracePt t="257883" x="4949825" y="3629025"/>
          <p14:tracePt t="257890" x="4859338" y="3602038"/>
          <p14:tracePt t="257898" x="4767263" y="3592513"/>
          <p14:tracePt t="257906" x="4613275" y="3565525"/>
          <p14:tracePt t="257914" x="4521200" y="3538538"/>
          <p14:tracePt t="257922" x="4394200" y="3519488"/>
          <p14:tracePt t="257931" x="4211638" y="3502025"/>
          <p14:tracePt t="257939" x="4148138" y="3502025"/>
          <p14:tracePt t="257947" x="3965575" y="3492500"/>
          <p14:tracePt t="257954" x="3911600" y="3482975"/>
          <p14:tracePt t="257965" x="3819525" y="3482975"/>
          <p14:tracePt t="257970" x="3709988" y="3482975"/>
          <p14:tracePt t="257981" x="3582988" y="3482975"/>
          <p14:tracePt t="257986" x="3527425" y="3482975"/>
          <p14:tracePt t="257998" x="3463925" y="3482975"/>
          <p14:tracePt t="258002" x="3427413" y="3482975"/>
          <p14:tracePt t="258014" x="3373438" y="3482975"/>
          <p14:tracePt t="258018" x="3300413" y="3482975"/>
          <p14:tracePt t="258031" x="3244850" y="3482975"/>
          <p14:tracePt t="258036" x="3200400" y="3482975"/>
          <p14:tracePt t="258048" x="3154363" y="3492500"/>
          <p14:tracePt t="258052" x="3117850" y="3492500"/>
          <p14:tracePt t="258065" x="3063875" y="3502025"/>
          <p14:tracePt t="258068" x="3044825" y="3511550"/>
          <p14:tracePt t="258082" x="2981325" y="3538538"/>
          <p14:tracePt t="258084" x="2954338" y="3556000"/>
          <p14:tracePt t="258092" x="2935288" y="3575050"/>
          <p14:tracePt t="258100" x="2917825" y="3592513"/>
          <p14:tracePt t="258108" x="2898775" y="3611563"/>
          <p14:tracePt t="258116" x="2871788" y="3648075"/>
          <p14:tracePt t="258124" x="2852738" y="3675063"/>
          <p14:tracePt t="258133" x="2835275" y="3694113"/>
          <p14:tracePt t="258141" x="2825750" y="3721100"/>
          <p14:tracePt t="258160" x="2789238" y="3784600"/>
          <p14:tracePt t="258171" x="2771775" y="3803650"/>
          <p14:tracePt t="258173" x="2762250" y="3821113"/>
          <p14:tracePt t="258181" x="2762250" y="3840163"/>
          <p14:tracePt t="258188" x="2752725" y="3857625"/>
          <p14:tracePt t="258198" x="2744788" y="3867150"/>
          <p14:tracePt t="258204" x="2744788" y="3884613"/>
          <p14:tracePt t="258214" x="2735263" y="3903663"/>
          <p14:tracePt t="258220" x="2725738" y="3921125"/>
          <p14:tracePt t="258231" x="2716213" y="3940175"/>
          <p14:tracePt t="258236" x="2716213" y="3948113"/>
          <p14:tracePt t="258247" x="2716213" y="3967163"/>
          <p14:tracePt t="258252" x="2708275" y="3976688"/>
          <p14:tracePt t="258265" x="2698750" y="3984625"/>
          <p14:tracePt t="258268" x="2698750" y="3994150"/>
          <p14:tracePt t="258281" x="2698750" y="4003675"/>
          <p14:tracePt t="258284" x="2698750" y="4021138"/>
          <p14:tracePt t="258298" x="2698750" y="4040188"/>
          <p14:tracePt t="258300" x="2698750" y="4076700"/>
          <p14:tracePt t="258315" x="2698750" y="4094163"/>
          <p14:tracePt t="258316" x="2698750" y="4140200"/>
          <p14:tracePt t="258326" x="2698750" y="4167188"/>
          <p14:tracePt t="258332" x="2698750" y="4195763"/>
          <p14:tracePt t="258342" x="2708275" y="4203700"/>
          <p14:tracePt t="258350" x="2716213" y="4232275"/>
          <p14:tracePt t="258358" x="2725738" y="4249738"/>
          <p14:tracePt t="258366" x="2744788" y="4268788"/>
          <p14:tracePt t="258374" x="2762250" y="4303713"/>
          <p14:tracePt t="258382" x="2781300" y="4313238"/>
          <p14:tracePt t="258390" x="2789238" y="4332288"/>
          <p14:tracePt t="258398" x="2808288" y="4340225"/>
          <p14:tracePt t="258406" x="2817813" y="4349750"/>
          <p14:tracePt t="258415" x="2835275" y="4359275"/>
          <p14:tracePt t="258422" x="2852738" y="4368800"/>
          <p14:tracePt t="258431" x="2862263" y="4368800"/>
          <p14:tracePt t="258439" x="2881313" y="4386263"/>
          <p14:tracePt t="258447" x="2908300" y="4413250"/>
          <p14:tracePt t="258454" x="2935288" y="4422775"/>
          <p14:tracePt t="258464" x="2981325" y="4449763"/>
          <p14:tracePt t="258470" x="3063875" y="4478338"/>
          <p14:tracePt t="258481" x="3127375" y="4505325"/>
          <p14:tracePt t="258486" x="3217863" y="4551363"/>
          <p14:tracePt t="258498" x="3300413" y="4568825"/>
          <p14:tracePt t="258502" x="3363913" y="4587875"/>
          <p14:tracePt t="258515" x="3436938" y="4614863"/>
          <p14:tracePt t="258518" x="3609975" y="4660900"/>
          <p14:tracePt t="258531" x="3665538" y="4668838"/>
          <p14:tracePt t="258534" x="3756025" y="4678363"/>
          <p14:tracePt t="258542" x="3856038" y="4697413"/>
          <p14:tracePt t="258550" x="3929063" y="4697413"/>
          <p14:tracePt t="258558" x="4021138" y="4697413"/>
          <p14:tracePt t="258566" x="4111625" y="4705350"/>
          <p14:tracePt t="258583" x="4230688" y="4705350"/>
          <p14:tracePt t="258593" x="4267200" y="4705350"/>
          <p14:tracePt t="258598" x="4311650" y="4705350"/>
          <p14:tracePt t="258608" x="4340225" y="4705350"/>
          <p14:tracePt t="258616" x="4367213" y="4697413"/>
          <p14:tracePt t="258624" x="4403725" y="4697413"/>
          <p14:tracePt t="258632" x="4413250" y="4687888"/>
          <p14:tracePt t="258648" x="4421188" y="4687888"/>
          <p14:tracePt t="258769" x="4430713" y="4687888"/>
          <p14:tracePt t="258793" x="4440238" y="4687888"/>
          <p14:tracePt t="258816" x="4448175" y="4687888"/>
          <p14:tracePt t="258840" x="4457700" y="4678363"/>
          <p14:tracePt t="258848" x="4484688" y="4668838"/>
          <p14:tracePt t="258866" x="4503738" y="4651375"/>
          <p14:tracePt t="258872" x="4521200" y="4641850"/>
          <p14:tracePt t="258882" x="4540250" y="4632325"/>
          <p14:tracePt t="258890" x="4557713" y="4614863"/>
          <p14:tracePt t="258898" x="4576763" y="4587875"/>
          <p14:tracePt t="258906" x="4586288" y="4568825"/>
          <p14:tracePt t="258914" x="4594225" y="4551363"/>
          <p14:tracePt t="258922" x="4603750" y="4522788"/>
          <p14:tracePt t="258931" x="4622800" y="4495800"/>
          <p14:tracePt t="258938" x="4630738" y="4459288"/>
          <p14:tracePt t="258948" x="4640263" y="4432300"/>
          <p14:tracePt t="258954" x="4659313" y="4405313"/>
          <p14:tracePt t="258965" x="4667250" y="4386263"/>
          <p14:tracePt t="258970" x="4667250" y="4368800"/>
          <p14:tracePt t="258983" x="4686300" y="4349750"/>
          <p14:tracePt t="258986" x="4686300" y="4313238"/>
          <p14:tracePt t="258997" x="4686300" y="4303713"/>
          <p14:tracePt t="259002" x="4686300" y="4268788"/>
          <p14:tracePt t="259014" x="4686300" y="4240213"/>
          <p14:tracePt t="259018" x="4686300" y="4213225"/>
          <p14:tracePt t="259026" x="4686300" y="4167188"/>
          <p14:tracePt t="259034" x="4676775" y="4130675"/>
          <p14:tracePt t="259042" x="4667250" y="4103688"/>
          <p14:tracePt t="259050" x="4659313" y="4067175"/>
          <p14:tracePt t="259058" x="4640263" y="4040188"/>
          <p14:tracePt t="259066" x="4630738" y="4013200"/>
          <p14:tracePt t="259074" x="4622800" y="3994150"/>
          <p14:tracePt t="259083" x="4603750" y="3957638"/>
          <p14:tracePt t="259090" x="4594225" y="3940175"/>
          <p14:tracePt t="259098" x="4567238" y="3921125"/>
          <p14:tracePt t="259106" x="4549775" y="3894138"/>
          <p14:tracePt t="259114" x="4503738" y="3848100"/>
          <p14:tracePt t="259122" x="4484688" y="3821113"/>
          <p14:tracePt t="259133" x="4467225" y="3803650"/>
          <p14:tracePt t="259138" x="4430713" y="3784600"/>
          <p14:tracePt t="259148" x="4403725" y="3767138"/>
          <p14:tracePt t="259154" x="4384675" y="3767138"/>
          <p14:tracePt t="259165" x="4357688" y="3748088"/>
          <p14:tracePt t="259170" x="4330700" y="3730625"/>
          <p14:tracePt t="259181" x="4267200" y="3721100"/>
          <p14:tracePt t="259188" x="4238625" y="3711575"/>
          <p14:tracePt t="259198" x="4211638" y="3702050"/>
          <p14:tracePt t="259204" x="4175125" y="3694113"/>
          <p14:tracePt t="259214" x="4148138" y="3684588"/>
          <p14:tracePt t="259220" x="4121150" y="3675063"/>
          <p14:tracePt t="259231" x="4094163" y="3665538"/>
          <p14:tracePt t="259236" x="4057650" y="3657600"/>
          <p14:tracePt t="259248" x="4029075" y="3638550"/>
          <p14:tracePt t="259252" x="4002088" y="3629025"/>
          <p14:tracePt t="259265" x="3965575" y="3621088"/>
          <p14:tracePt t="259268" x="3938588" y="3621088"/>
          <p14:tracePt t="259276" x="3919538" y="3621088"/>
          <p14:tracePt t="259284" x="3892550" y="3611563"/>
          <p14:tracePt t="259293" x="3875088" y="3611563"/>
          <p14:tracePt t="259300" x="3856038" y="3611563"/>
          <p14:tracePt t="259309" x="3838575" y="3611563"/>
          <p14:tracePt t="259316" x="3819525" y="3611563"/>
          <p14:tracePt t="259324" x="3810000" y="3611563"/>
          <p14:tracePt t="259332" x="3802063" y="3611563"/>
          <p14:tracePt t="259341" x="3792538" y="3611563"/>
          <p14:tracePt t="259358" x="3765550" y="3611563"/>
          <p14:tracePt t="259367" x="3756025" y="3611563"/>
          <p14:tracePt t="259372" x="3729038" y="3611563"/>
          <p14:tracePt t="259382" x="3709988" y="3621088"/>
          <p14:tracePt t="259388" x="3683000" y="3621088"/>
          <p14:tracePt t="259397" x="3656013" y="3629025"/>
          <p14:tracePt t="259404" x="3629025" y="3629025"/>
          <p14:tracePt t="259414" x="3592513" y="3638550"/>
          <p14:tracePt t="259420" x="3563938" y="3638550"/>
          <p14:tracePt t="259431" x="3536950" y="3648075"/>
          <p14:tracePt t="259438" x="3509963" y="3648075"/>
          <p14:tracePt t="259448" x="3482975" y="3657600"/>
          <p14:tracePt t="259454" x="3482975" y="3665538"/>
          <p14:tracePt t="259470" x="3473450" y="3665538"/>
          <p14:tracePt t="259481" x="3473450" y="3675063"/>
          <p14:tracePt t="259526" x="3463925" y="3675063"/>
          <p14:tracePt t="259542" x="3455988" y="3675063"/>
          <p14:tracePt t="259558" x="3446463" y="3675063"/>
          <p14:tracePt t="259566" x="3436938" y="3675063"/>
          <p14:tracePt t="260446" x="3436938" y="3665538"/>
          <p14:tracePt t="260816" x="3400425" y="3648075"/>
          <p14:tracePt t="260825" x="3281363" y="3621088"/>
          <p14:tracePt t="260832" x="3117850" y="3575050"/>
          <p14:tracePt t="260840" x="2954338" y="3529013"/>
          <p14:tracePt t="260848" x="2781300" y="3482975"/>
          <p14:tracePt t="260856" x="2671763" y="3429000"/>
          <p14:tracePt t="260865" x="2589213" y="3402013"/>
          <p14:tracePt t="260872" x="2570163" y="3392488"/>
          <p14:tracePt t="260881" x="2570163" y="3375025"/>
          <p14:tracePt t="260888" x="2643188" y="3375025"/>
          <p14:tracePt t="261130" x="2652713" y="3375025"/>
          <p14:tracePt t="261138" x="2689225" y="3338513"/>
          <p14:tracePt t="261146" x="2689225" y="3319463"/>
          <p14:tracePt t="261154" x="2689225" y="3309938"/>
          <p14:tracePt t="261165" x="2689225" y="3292475"/>
          <p14:tracePt t="261210" x="2679700" y="3292475"/>
          <p14:tracePt t="261218" x="2671763" y="3292475"/>
          <p14:tracePt t="261227" x="2662238" y="3292475"/>
          <p14:tracePt t="261258" x="2662238" y="3302000"/>
          <p14:tracePt t="261266" x="2662238" y="3319463"/>
          <p14:tracePt t="261274" x="2671763" y="3365500"/>
          <p14:tracePt t="261282" x="2671763" y="3392488"/>
          <p14:tracePt t="261290" x="2679700" y="3411538"/>
          <p14:tracePt t="261299" x="2689225" y="3429000"/>
          <p14:tracePt t="261306" x="2689225" y="3455988"/>
          <p14:tracePt t="261316" x="2689225" y="3475038"/>
          <p14:tracePt t="261322" x="2689225" y="3492500"/>
          <p14:tracePt t="261332" x="2689225" y="3502025"/>
          <p14:tracePt t="261338" x="2689225" y="3519488"/>
          <p14:tracePt t="261348" x="2689225" y="3538538"/>
          <p14:tracePt t="261354" x="2689225" y="3548063"/>
          <p14:tracePt t="261365" x="2689225" y="3575050"/>
          <p14:tracePt t="261370" x="2689225" y="3584575"/>
          <p14:tracePt t="261381" x="2679700" y="3611563"/>
          <p14:tracePt t="261388" x="2671763" y="3611563"/>
          <p14:tracePt t="261398" x="2662238" y="3611563"/>
          <p14:tracePt t="261404" x="2662238" y="3621088"/>
          <p14:tracePt t="261621" x="2652713" y="3638550"/>
          <p14:tracePt t="261629" x="2635250" y="3665538"/>
          <p14:tracePt t="261636" x="2625725" y="3694113"/>
          <p14:tracePt t="261647" x="2598738" y="3730625"/>
          <p14:tracePt t="261652" x="2562225" y="3775075"/>
          <p14:tracePt t="261664" x="2533650" y="3811588"/>
          <p14:tracePt t="261670" x="2516188" y="3840163"/>
          <p14:tracePt t="261681" x="2479675" y="3875088"/>
          <p14:tracePt t="261686" x="2443163" y="3921125"/>
          <p14:tracePt t="261698" x="2397125" y="3984625"/>
          <p14:tracePt t="261702" x="2343150" y="4040188"/>
          <p14:tracePt t="261715" x="2306638" y="4086225"/>
          <p14:tracePt t="261718" x="2279650" y="4113213"/>
          <p14:tracePt t="261731" x="2243138" y="4167188"/>
          <p14:tracePt t="261734" x="2206625" y="4240213"/>
          <p14:tracePt t="261742" x="2170113" y="4295775"/>
          <p14:tracePt t="261750" x="2143125" y="4322763"/>
          <p14:tracePt t="261758" x="2114550" y="4368800"/>
          <p14:tracePt t="261766" x="2078038" y="4395788"/>
          <p14:tracePt t="261774" x="2060575" y="4432300"/>
          <p14:tracePt t="261782" x="2024063" y="4459288"/>
          <p14:tracePt t="261790" x="1997075" y="4495800"/>
          <p14:tracePt t="261798" x="1951038" y="4532313"/>
          <p14:tracePt t="261806" x="1914525" y="4551363"/>
          <p14:tracePt t="261815" x="1860550" y="4587875"/>
          <p14:tracePt t="261822" x="1814513" y="4605338"/>
          <p14:tracePt t="261832" x="1768475" y="4614863"/>
          <p14:tracePt t="261838" x="1741488" y="4624388"/>
          <p14:tracePt t="261847" x="1714500" y="4632325"/>
          <p14:tracePt t="261854" x="1677988" y="4651375"/>
          <p14:tracePt t="261864" x="1649413" y="4668838"/>
          <p14:tracePt t="261870" x="1622425" y="4678363"/>
          <p14:tracePt t="261881" x="1595438" y="4687888"/>
          <p14:tracePt t="261886" x="1568450" y="4697413"/>
          <p14:tracePt t="261898" x="1549400" y="4705350"/>
          <p14:tracePt t="261902" x="1522413" y="4724400"/>
          <p14:tracePt t="261915" x="1495425" y="4732338"/>
          <p14:tracePt t="261918" x="1458913" y="4751388"/>
          <p14:tracePt t="261932" x="1431925" y="4760913"/>
          <p14:tracePt t="261934" x="1412875" y="4768850"/>
          <p14:tracePt t="261950" x="1366838" y="4787900"/>
          <p14:tracePt t="261967" x="1349375" y="4797425"/>
          <p14:tracePt t="261968" x="1322388" y="4805363"/>
          <p14:tracePt t="261981" x="1303338" y="4805363"/>
          <p14:tracePt t="261984" x="1293813" y="4805363"/>
          <p14:tracePt t="261992" x="1266825" y="4805363"/>
          <p14:tracePt t="262000" x="1239838" y="4814888"/>
          <p14:tracePt t="262008" x="1222375" y="4814888"/>
          <p14:tracePt t="262016" x="1185863" y="4814888"/>
          <p14:tracePt t="262024" x="1176338" y="4814888"/>
          <p14:tracePt t="262032" x="1130300" y="4814888"/>
          <p14:tracePt t="262040" x="1084263" y="4824413"/>
          <p14:tracePt t="262048" x="1057275" y="4824413"/>
          <p14:tracePt t="262056" x="1039813" y="4833938"/>
          <p14:tracePt t="262065" x="1020763" y="4833938"/>
          <p14:tracePt t="262072" x="1003300" y="4841875"/>
          <p14:tracePt t="262081" x="984250" y="4841875"/>
          <p14:tracePt t="262088" x="966788" y="4841875"/>
          <p14:tracePt t="262098" x="966788" y="4851400"/>
          <p14:tracePt t="262104" x="957263" y="4851400"/>
          <p14:tracePt t="262114" x="947738" y="4851400"/>
          <p14:tracePt t="262120" x="939800" y="4851400"/>
          <p14:tracePt t="262136" x="930275" y="4851400"/>
          <p14:tracePt t="262148" x="911225" y="4860925"/>
          <p14:tracePt t="262152" x="903288" y="4860925"/>
          <p14:tracePt t="262165" x="903288" y="4870450"/>
          <p14:tracePt t="262168" x="893763" y="4870450"/>
          <p14:tracePt t="262181" x="874713" y="4878388"/>
          <p14:tracePt t="262184" x="857250" y="4887913"/>
          <p14:tracePt t="262192" x="838200" y="4887913"/>
          <p14:tracePt t="262200" x="820738" y="4887913"/>
          <p14:tracePt t="262215" x="801688" y="4897438"/>
          <p14:tracePt t="262218" x="793750" y="4897438"/>
          <p14:tracePt t="262226" x="784225" y="4897438"/>
          <p14:tracePt t="262346" x="793750" y="4897438"/>
          <p14:tracePt t="262354" x="811213" y="4906963"/>
          <p14:tracePt t="262362" x="830263" y="4906963"/>
          <p14:tracePt t="262370" x="874713" y="4914900"/>
          <p14:tracePt t="262381" x="903288" y="4914900"/>
          <p14:tracePt t="262386" x="966788" y="4914900"/>
          <p14:tracePt t="262398" x="1030288" y="4914900"/>
          <p14:tracePt t="262402" x="1103313" y="4914900"/>
          <p14:tracePt t="262415" x="1176338" y="4914900"/>
          <p14:tracePt t="262418" x="1266825" y="4914900"/>
          <p14:tracePt t="262427" x="1339850" y="4914900"/>
          <p14:tracePt t="262434" x="1412875" y="4914900"/>
          <p14:tracePt t="262443" x="1504950" y="4914900"/>
          <p14:tracePt t="262450" x="1576388" y="4914900"/>
          <p14:tracePt t="262458" x="1714500" y="4914900"/>
          <p14:tracePt t="262466" x="1804988" y="4914900"/>
          <p14:tracePt t="262474" x="1860550" y="4897438"/>
          <p14:tracePt t="262482" x="1968500" y="4887913"/>
          <p14:tracePt t="262490" x="2033588" y="4870450"/>
          <p14:tracePt t="262500" x="2106613" y="4870450"/>
          <p14:tracePt t="262508" x="2151063" y="4860925"/>
          <p14:tracePt t="262516" x="2187575" y="4860925"/>
          <p14:tracePt t="262524" x="2233613" y="4860925"/>
          <p14:tracePt t="262532" x="2270125" y="4860925"/>
          <p14:tracePt t="262541" x="2297113" y="4860925"/>
          <p14:tracePt t="262551" x="2360613" y="4887913"/>
          <p14:tracePt t="262556" x="2416175" y="4897438"/>
          <p14:tracePt t="262565" x="2452688" y="4906963"/>
          <p14:tracePt t="262572" x="2479675" y="4906963"/>
          <p14:tracePt t="262581" x="2516188" y="4906963"/>
          <p14:tracePt t="262588" x="2525713" y="4906963"/>
          <p14:tracePt t="262599" x="2525713" y="4970463"/>
          <p14:tracePt t="262604" x="2470150" y="5116513"/>
          <p14:tracePt t="262741" x="2470150" y="5024438"/>
          <p14:tracePt t="262749" x="2470150" y="4987925"/>
          <p14:tracePt t="262758" x="2470150" y="4960938"/>
          <p14:tracePt t="262766" x="2470150" y="4951413"/>
          <p14:tracePt t="262774" x="2489200" y="4924425"/>
          <p14:tracePt t="262781" x="2498725" y="4914900"/>
          <p14:tracePt t="262790" x="2516188" y="4906963"/>
          <p14:tracePt t="262798" x="2525713" y="4897438"/>
          <p14:tracePt t="262806" x="2533650" y="4887913"/>
          <p14:tracePt t="262830" x="2543175" y="4887913"/>
          <p14:tracePt t="262846" x="2552700" y="4887913"/>
          <p14:tracePt t="262854" x="2562225" y="4887913"/>
          <p14:tracePt t="262866" x="2570163" y="4887913"/>
          <p14:tracePt t="262882" x="2579688" y="4887913"/>
          <p14:tracePt t="262886" x="2589213" y="4887913"/>
          <p14:tracePt t="262899" x="2598738" y="4887913"/>
          <p14:tracePt t="262916" x="2606675" y="4887913"/>
          <p14:tracePt t="262918" x="2606675" y="4897438"/>
          <p14:tracePt t="262926" x="2616200" y="4897438"/>
          <p14:tracePt t="262934" x="2625725" y="4897438"/>
          <p14:tracePt t="262942" x="2643188" y="4906963"/>
          <p14:tracePt t="262950" x="2662238" y="4906963"/>
          <p14:tracePt t="262958" x="2679700" y="4906963"/>
          <p14:tracePt t="262966" x="2698750" y="4906963"/>
          <p14:tracePt t="262974" x="2716213" y="4914900"/>
          <p14:tracePt t="262982" x="2735263" y="4914900"/>
          <p14:tracePt t="262990" x="2752725" y="4914900"/>
          <p14:tracePt t="263006" x="2762250" y="4914900"/>
          <p14:tracePt t="263022" x="2771775" y="4914900"/>
          <p14:tracePt t="263080" x="2781300" y="4914900"/>
          <p14:tracePt t="263096" x="2789238" y="4914900"/>
          <p14:tracePt t="263106" x="2798763" y="4914900"/>
          <p14:tracePt t="263114" x="2808288" y="4914900"/>
          <p14:tracePt t="263120" x="2817813" y="4914900"/>
          <p14:tracePt t="263131" x="2825750" y="4914900"/>
          <p14:tracePt t="263148" x="2835275" y="4914900"/>
          <p14:tracePt t="263232" x="2844800" y="4914900"/>
          <p14:tracePt t="263258" x="2852738" y="4914900"/>
          <p14:tracePt t="263272" x="2862263" y="4914900"/>
          <p14:tracePt t="263280" x="2871788" y="4914900"/>
          <p14:tracePt t="263296" x="2881313" y="4914900"/>
          <p14:tracePt t="263304" x="2889250" y="4914900"/>
          <p14:tracePt t="263315" x="2898775" y="4914900"/>
          <p14:tracePt t="263322" x="2908300" y="4914900"/>
          <p14:tracePt t="263331" x="2917825" y="4924425"/>
          <p14:tracePt t="263338" x="2925763" y="4924425"/>
          <p14:tracePt t="263348" x="2925763" y="4933950"/>
          <p14:tracePt t="263354" x="2935288" y="4933950"/>
          <p14:tracePt t="263365" x="2954338" y="4933950"/>
          <p14:tracePt t="263370" x="2962275" y="4943475"/>
          <p14:tracePt t="263381" x="2981325" y="4943475"/>
          <p14:tracePt t="263386" x="2990850" y="4943475"/>
          <p14:tracePt t="263398" x="2998788" y="4943475"/>
          <p14:tracePt t="263402" x="3008313" y="4943475"/>
          <p14:tracePt t="263415" x="3017838" y="4943475"/>
          <p14:tracePt t="263418" x="3027363" y="4943475"/>
          <p14:tracePt t="263431" x="3044825" y="4943475"/>
          <p14:tracePt t="263434" x="3054350" y="4943475"/>
          <p14:tracePt t="263442" x="3063875" y="4943475"/>
          <p14:tracePt t="263450" x="3071813" y="4951413"/>
          <p14:tracePt t="263458" x="3081338" y="4951413"/>
          <p14:tracePt t="263466" x="3100388" y="4951413"/>
          <p14:tracePt t="263474" x="3108325" y="4960938"/>
          <p14:tracePt t="263483" x="3117850" y="4960938"/>
          <p14:tracePt t="263498" x="3127375" y="4970463"/>
          <p14:tracePt t="263506" x="3136900" y="4970463"/>
          <p14:tracePt t="263515" x="3144838" y="4970463"/>
          <p14:tracePt t="263522" x="3154363" y="4979988"/>
          <p14:tracePt t="263531" x="3163888" y="4979988"/>
          <p14:tracePt t="263538" x="3171825" y="4979988"/>
          <p14:tracePt t="263554" x="3190875" y="4987925"/>
          <p14:tracePt t="263565" x="3208338" y="4997450"/>
          <p14:tracePt t="263570" x="3227388" y="4997450"/>
          <p14:tracePt t="263581" x="3236913" y="4997450"/>
          <p14:tracePt t="263586" x="3244850" y="5006975"/>
          <p14:tracePt t="263598" x="3254375" y="5006975"/>
          <p14:tracePt t="263620" x="3263900" y="5006975"/>
          <p14:tracePt t="263636" x="3263900" y="5016500"/>
          <p14:tracePt t="263648" x="3273425" y="5016500"/>
          <p14:tracePt t="263665" x="3273425" y="5024438"/>
          <p14:tracePt t="263668" x="3281363" y="5024438"/>
          <p14:tracePt t="263676" x="3290888" y="5033963"/>
          <p14:tracePt t="263692" x="3300413" y="5033963"/>
          <p14:tracePt t="263701" x="3300413" y="5043488"/>
          <p14:tracePt t="263716" x="3309938" y="5043488"/>
          <p14:tracePt t="263724" x="3309938" y="5053013"/>
          <p14:tracePt t="263732" x="3317875" y="5053013"/>
          <p14:tracePt t="263740" x="3317875" y="5060950"/>
          <p14:tracePt t="263748" x="3327400" y="5060950"/>
          <p14:tracePt t="263765" x="3327400" y="5070475"/>
          <p14:tracePt t="263781" x="3336925" y="5080000"/>
          <p14:tracePt t="263798" x="3346450" y="5089525"/>
          <p14:tracePt t="263804" x="3354388" y="5089525"/>
          <p14:tracePt t="263815" x="3363913" y="5089525"/>
          <p14:tracePt t="263820" x="3363913" y="5097463"/>
          <p14:tracePt t="263886" x="3373438" y="5097463"/>
          <p14:tracePt t="263910" x="3382963" y="5097463"/>
          <p14:tracePt t="263926" x="3382963" y="5106988"/>
          <p14:tracePt t="263936" x="3390900" y="5106988"/>
          <p14:tracePt t="263950" x="3400425" y="5106988"/>
          <p14:tracePt t="263958" x="3409950" y="5106988"/>
          <p14:tracePt t="263974" x="3419475" y="5106988"/>
          <p14:tracePt t="263990" x="3427413" y="5106988"/>
          <p14:tracePt t="264014" x="3436938" y="5106988"/>
          <p14:tracePt t="264030" x="3446463" y="5106988"/>
          <p14:tracePt t="264129" x="3446463" y="5097463"/>
          <p14:tracePt t="264161" x="3446463" y="5089525"/>
          <p14:tracePt t="264175" x="3446463" y="5080000"/>
          <p14:tracePt t="265150" x="3446463" y="5070475"/>
          <p14:tracePt t="266649" x="3455988" y="5070475"/>
          <p14:tracePt t="266665" x="3482975" y="5070475"/>
          <p14:tracePt t="266679" x="3500438" y="5070475"/>
          <p14:tracePt t="266690" x="3519488" y="5070475"/>
          <p14:tracePt t="266701" x="3527425" y="5070475"/>
          <p14:tracePt t="266706" x="3546475" y="5070475"/>
          <p14:tracePt t="266715" x="3556000" y="5070475"/>
          <p14:tracePt t="266722" x="3563938" y="5070475"/>
          <p14:tracePt t="266731" x="3573463" y="5070475"/>
          <p14:tracePt t="266738" x="3592513" y="5070475"/>
          <p14:tracePt t="266748" x="3609975" y="5070475"/>
          <p14:tracePt t="266754" x="3629025" y="5070475"/>
          <p14:tracePt t="266765" x="3636963" y="5070475"/>
          <p14:tracePt t="266770" x="3646488" y="5070475"/>
          <p14:tracePt t="266781" x="3656013" y="5070475"/>
          <p14:tracePt t="266798" x="3665538" y="5070475"/>
          <p14:tracePt t="266815" x="3673475" y="5070475"/>
          <p14:tracePt t="266818" x="3683000" y="5070475"/>
          <p14:tracePt t="266826" x="3702050" y="5070475"/>
          <p14:tracePt t="266834" x="3719513" y="5070475"/>
          <p14:tracePt t="266842" x="3738563" y="5070475"/>
          <p14:tracePt t="266851" x="3756025" y="5060950"/>
          <p14:tracePt t="266858" x="3775075" y="5060950"/>
          <p14:tracePt t="266866" x="3792538" y="5060950"/>
          <p14:tracePt t="266874" x="3802063" y="5060950"/>
          <p14:tracePt t="266882" x="3810000" y="5060950"/>
          <p14:tracePt t="266890" x="3819525" y="5060950"/>
          <p14:tracePt t="266898" x="3829050" y="5060950"/>
          <p14:tracePt t="266906" x="3838575" y="5060950"/>
          <p14:tracePt t="266915" x="3846513" y="5060950"/>
          <p14:tracePt t="266922" x="3856038" y="5060950"/>
          <p14:tracePt t="266938" x="3865563" y="5060950"/>
          <p14:tracePt t="266948" x="3875088" y="5060950"/>
          <p14:tracePt t="266954" x="3883025" y="5060950"/>
          <p14:tracePt t="266965" x="3902075" y="5053013"/>
          <p14:tracePt t="266970" x="3911600" y="5053013"/>
          <p14:tracePt t="266981" x="3919538" y="5053013"/>
          <p14:tracePt t="266998" x="3919538" y="5043488"/>
          <p14:tracePt t="267004" x="3929063" y="5043488"/>
          <p14:tracePt t="267015" x="3938588" y="5043488"/>
          <p14:tracePt t="267020" x="3948113" y="5043488"/>
          <p14:tracePt t="267036" x="3956050" y="5043488"/>
          <p14:tracePt t="267048" x="3965575" y="5043488"/>
          <p14:tracePt t="267084" x="3975100" y="5043488"/>
          <p14:tracePt t="267481" x="3975100" y="5033963"/>
          <p14:tracePt t="267502" x="3984625" y="5033963"/>
          <p14:tracePt t="267512" x="3992563" y="5033963"/>
          <p14:tracePt t="267518" x="4002088" y="5033963"/>
          <p14:tracePt t="267528" x="4011613" y="5033963"/>
          <p14:tracePt t="267536" x="4029075" y="5033963"/>
          <p14:tracePt t="267552" x="4038600" y="5033963"/>
          <p14:tracePt t="267565" x="4038600" y="5024438"/>
          <p14:tracePt t="267568" x="4048125" y="5024438"/>
          <p14:tracePt t="267576" x="4057650" y="5024438"/>
          <p14:tracePt t="267584" x="4065588" y="5024438"/>
          <p14:tracePt t="267592" x="4075113" y="5016500"/>
          <p14:tracePt t="267600" x="4084638" y="5016500"/>
          <p14:tracePt t="267616" x="4102100" y="5006975"/>
          <p14:tracePt t="267624" x="4111625" y="5006975"/>
          <p14:tracePt t="267632" x="4129088" y="5006975"/>
          <p14:tracePt t="267640" x="4148138" y="5006975"/>
          <p14:tracePt t="267648" x="4165600" y="4997450"/>
          <p14:tracePt t="267656" x="4184650" y="4997450"/>
          <p14:tracePt t="267665" x="4211638" y="4997450"/>
          <p14:tracePt t="267672" x="4221163" y="4997450"/>
          <p14:tracePt t="267681" x="4248150" y="4997450"/>
          <p14:tracePt t="267689" x="4267200" y="4997450"/>
          <p14:tracePt t="267709" x="4303713" y="4997450"/>
          <p14:tracePt t="267722" x="4357688" y="4997450"/>
          <p14:tracePt t="267732" x="4384675" y="4987925"/>
          <p14:tracePt t="267736" x="4421188" y="4987925"/>
          <p14:tracePt t="267759" x="4484688" y="4979988"/>
          <p14:tracePt t="267768" x="4586288" y="4979988"/>
          <p14:tracePt t="267776" x="4640263" y="4979988"/>
          <p14:tracePt t="267786" x="4695825" y="4970463"/>
          <p14:tracePt t="267792" x="4803775" y="4951413"/>
          <p14:tracePt t="267802" x="4868863" y="4943475"/>
          <p14:tracePt t="267808" x="4905375" y="4943475"/>
          <p14:tracePt t="267818" x="4949825" y="4943475"/>
          <p14:tracePt t="267826" x="4995863" y="4933950"/>
          <p14:tracePt t="267834" x="5022850" y="4933950"/>
          <p14:tracePt t="267842" x="5041900" y="4933950"/>
          <p14:tracePt t="267850" x="5059363" y="4924425"/>
          <p14:tracePt t="267858" x="5068888" y="4924425"/>
          <p14:tracePt t="267890" x="5068888" y="4914900"/>
          <p14:tracePt t="267914" x="5068888" y="4906963"/>
          <p14:tracePt t="267930" x="5078413" y="4897438"/>
          <p14:tracePt t="267946" x="5078413" y="4887913"/>
          <p14:tracePt t="267954" x="5078413" y="4878388"/>
          <p14:tracePt t="267970" x="5078413" y="4851400"/>
          <p14:tracePt t="267978" x="5068888" y="4841875"/>
          <p14:tracePt t="267986" x="5059363" y="4824413"/>
          <p14:tracePt t="267998" x="5032375" y="4805363"/>
          <p14:tracePt t="268002" x="5005388" y="4787900"/>
          <p14:tracePt t="268015" x="4978400" y="4751388"/>
          <p14:tracePt t="268018" x="4913313" y="4714875"/>
          <p14:tracePt t="268026" x="4868863" y="4705350"/>
          <p14:tracePt t="268034" x="4786313" y="4678363"/>
          <p14:tracePt t="268042" x="4713288" y="4651375"/>
          <p14:tracePt t="268050" x="4649788" y="4641850"/>
          <p14:tracePt t="268058" x="4594225" y="4624388"/>
          <p14:tracePt t="268068" x="4530725" y="4614863"/>
          <p14:tracePt t="268074" x="4467225" y="4587875"/>
          <p14:tracePt t="268084" x="4357688" y="4578350"/>
          <p14:tracePt t="268092" x="4303713" y="4568825"/>
          <p14:tracePt t="268100" x="4238625" y="4551363"/>
          <p14:tracePt t="268108" x="4184650" y="4551363"/>
          <p14:tracePt t="268116" x="4121150" y="4541838"/>
          <p14:tracePt t="268124" x="4084638" y="4541838"/>
          <p14:tracePt t="268132" x="4029075" y="4541838"/>
          <p14:tracePt t="268140" x="3956050" y="4541838"/>
          <p14:tracePt t="268148" x="3883025" y="4541838"/>
          <p14:tracePt t="268156" x="3838575" y="4541838"/>
          <p14:tracePt t="268165" x="3783013" y="4541838"/>
          <p14:tracePt t="268172" x="3709988" y="4541838"/>
          <p14:tracePt t="268181" x="3656013" y="4541838"/>
          <p14:tracePt t="268188" x="3609975" y="4541838"/>
          <p14:tracePt t="268198" x="3573463" y="4541838"/>
          <p14:tracePt t="268204" x="3519488" y="4541838"/>
          <p14:tracePt t="268215" x="3473450" y="4551363"/>
          <p14:tracePt t="268220" x="3427413" y="4551363"/>
          <p14:tracePt t="268231" x="3363913" y="4568825"/>
          <p14:tracePt t="268237" x="3317875" y="4578350"/>
          <p14:tracePt t="268248" x="3263900" y="4578350"/>
          <p14:tracePt t="268253" x="3236913" y="4587875"/>
          <p14:tracePt t="268265" x="3190875" y="4587875"/>
          <p14:tracePt t="268268" x="3154363" y="4587875"/>
          <p14:tracePt t="268276" x="3090863" y="4595813"/>
          <p14:tracePt t="268284" x="3054350" y="4605338"/>
          <p14:tracePt t="268292" x="3027363" y="4614863"/>
          <p14:tracePt t="268300" x="2990850" y="4614863"/>
          <p14:tracePt t="268308" x="2962275" y="4614863"/>
          <p14:tracePt t="268316" x="2954338" y="4624388"/>
          <p14:tracePt t="268332" x="2944813" y="4624388"/>
          <p14:tracePt t="268340" x="2944813" y="4632325"/>
          <p14:tracePt t="268374" x="2944813" y="4641850"/>
          <p14:tracePt t="268382" x="2944813" y="4651375"/>
          <p14:tracePt t="268390" x="2944813" y="4660900"/>
          <p14:tracePt t="268398" x="2944813" y="4668838"/>
          <p14:tracePt t="268406" x="2944813" y="4678363"/>
          <p14:tracePt t="268415" x="2944813" y="4697413"/>
          <p14:tracePt t="268422" x="2944813" y="4714875"/>
          <p14:tracePt t="268432" x="2944813" y="4732338"/>
          <p14:tracePt t="268438" x="2944813" y="4751388"/>
          <p14:tracePt t="268448" x="2962275" y="4768850"/>
          <p14:tracePt t="268454" x="2981325" y="4797425"/>
          <p14:tracePt t="268465" x="3008313" y="4824413"/>
          <p14:tracePt t="268470" x="3035300" y="4851400"/>
          <p14:tracePt t="268481" x="3063875" y="4870450"/>
          <p14:tracePt t="268486" x="3090863" y="4878388"/>
          <p14:tracePt t="268498" x="3100388" y="4887913"/>
          <p14:tracePt t="268502" x="3127375" y="4897438"/>
          <p14:tracePt t="268515" x="3154363" y="4906963"/>
          <p14:tracePt t="268518" x="3171825" y="4906963"/>
          <p14:tracePt t="268526" x="3217863" y="4914900"/>
          <p14:tracePt t="268534" x="3236913" y="4914900"/>
          <p14:tracePt t="268542" x="3263900" y="4933950"/>
          <p14:tracePt t="268550" x="3273425" y="4933950"/>
          <p14:tracePt t="268558" x="3281363" y="4933950"/>
          <p14:tracePt t="268656" x="3263900" y="4933950"/>
          <p14:tracePt t="268664" x="3236913" y="4924425"/>
          <p14:tracePt t="268672" x="3208338" y="4924425"/>
          <p14:tracePt t="268681" x="3117850" y="4906963"/>
          <p14:tracePt t="268688" x="3063875" y="4906963"/>
          <p14:tracePt t="268698" x="3017838" y="4897438"/>
          <p14:tracePt t="268704" x="2990850" y="4878388"/>
          <p14:tracePt t="268715" x="2944813" y="4878388"/>
          <p14:tracePt t="268720" x="2908300" y="4870450"/>
          <p14:tracePt t="268732" x="2862263" y="4870450"/>
          <p14:tracePt t="268737" x="2844800" y="4870450"/>
          <p14:tracePt t="268762" x="2825750" y="4860925"/>
          <p14:tracePt t="268816" x="2808288" y="4851400"/>
          <p14:tracePt t="268833" x="2771775" y="4841875"/>
          <p14:tracePt t="268844" x="2752725" y="4841875"/>
          <p14:tracePt t="268852" x="2725738" y="4833938"/>
          <p14:tracePt t="268856" x="2652713" y="4824413"/>
          <p14:tracePt t="268865" x="2606675" y="4814888"/>
          <p14:tracePt t="268872" x="2533650" y="4797425"/>
          <p14:tracePt t="268881" x="2452688" y="4768850"/>
          <p14:tracePt t="268888" x="2360613" y="4760913"/>
          <p14:tracePt t="268898" x="2279650" y="4732338"/>
          <p14:tracePt t="268904" x="2151063" y="4705350"/>
          <p14:tracePt t="268915" x="2051050" y="4678363"/>
          <p14:tracePt t="268920" x="1924050" y="4632325"/>
          <p14:tracePt t="268932" x="1787525" y="4587875"/>
          <p14:tracePt t="268939" x="1595438" y="4505325"/>
          <p14:tracePt t="268948" x="1476375" y="4449763"/>
          <p14:tracePt t="268954" x="1193800" y="4276725"/>
          <p14:tracePt t="268965" x="1011238" y="4159250"/>
          <p14:tracePt t="268970" x="665163" y="3911600"/>
          <p14:tracePt t="268981" x="428625" y="3694113"/>
          <p14:tracePt t="268986" x="282575" y="3548063"/>
          <p14:tracePt t="268998" x="200025" y="3419475"/>
          <p14:tracePt t="269002" x="100013" y="3236913"/>
          <p14:tracePt t="269018" x="100013" y="3228975"/>
          <p14:tracePt t="269034" x="100013" y="3219450"/>
          <p14:tracePt t="269042" x="100013" y="3209925"/>
          <p14:tracePt t="269050" x="109538" y="3200400"/>
          <p14:tracePt t="269058" x="127000" y="3182938"/>
          <p14:tracePt t="269066" x="136525" y="3173413"/>
          <p14:tracePt t="269074" x="146050" y="3173413"/>
          <p14:tracePt t="269114" x="155575" y="3173413"/>
          <p14:tracePt t="269146" x="163513" y="3163888"/>
          <p14:tracePt t="269154" x="173038" y="3163888"/>
          <p14:tracePt t="269162" x="182563" y="3163888"/>
          <p14:tracePt t="269172" x="192088" y="3155950"/>
          <p14:tracePt t="269188" x="200025" y="3155950"/>
          <p14:tracePt t="269198" x="228600" y="3155950"/>
          <p14:tracePt t="269204" x="246063" y="3146425"/>
          <p14:tracePt t="269215" x="292100" y="3136900"/>
          <p14:tracePt t="269220" x="328613" y="3127375"/>
          <p14:tracePt t="269243" x="382588" y="3163888"/>
          <p14:tracePt t="269244" x="511175" y="3309938"/>
          <p14:tracePt t="269406" x="511175" y="3302000"/>
          <p14:tracePt t="269412" x="382588" y="2982913"/>
          <p14:tracePt t="269420" x="109538" y="2270125"/>
          <p14:tracePt t="270071" x="747713" y="2316163"/>
          <p14:tracePt t="270076" x="1395413" y="2362200"/>
          <p14:tracePt t="270082" x="1924050" y="2416175"/>
          <p14:tracePt t="270094" x="2635250" y="2435225"/>
          <p14:tracePt t="270100" x="3154363" y="2462213"/>
          <p14:tracePt t="270106" x="3427413" y="2481263"/>
          <p14:tracePt t="270115" x="3629025" y="2481263"/>
          <p14:tracePt t="270122" x="3810000" y="2498725"/>
          <p14:tracePt t="270131" x="3865563" y="2508250"/>
          <p14:tracePt t="270138" x="3883025" y="2517775"/>
          <p14:tracePt t="270162" x="3883025" y="2525713"/>
          <p14:tracePt t="270170" x="3838575" y="2544763"/>
          <p14:tracePt t="270182" x="3738563" y="2571750"/>
          <p14:tracePt t="270186" x="3646488" y="2571750"/>
          <p14:tracePt t="270198" x="3556000" y="2571750"/>
          <p14:tracePt t="270202" x="3446463" y="2571750"/>
          <p14:tracePt t="270215" x="3390900" y="2571750"/>
          <p14:tracePt t="270218" x="3208338" y="2571750"/>
          <p14:tracePt t="270226" x="3100388" y="2571750"/>
          <p14:tracePt t="270234" x="2981325" y="2554288"/>
          <p14:tracePt t="270242" x="2925763" y="2544763"/>
          <p14:tracePt t="270250" x="2808288" y="2517775"/>
          <p14:tracePt t="270258" x="2762250" y="2489200"/>
          <p14:tracePt t="270266" x="2716213" y="2452688"/>
          <p14:tracePt t="270274" x="2689225" y="2425700"/>
          <p14:tracePt t="270282" x="2625725" y="2306638"/>
          <p14:tracePt t="270290" x="2589213" y="2197100"/>
          <p14:tracePt t="270300" x="2552700" y="2079625"/>
          <p14:tracePt t="270306" x="2516188" y="1960563"/>
          <p14:tracePt t="270317" x="2470150" y="1833563"/>
          <p14:tracePt t="270323" x="2389188" y="1641475"/>
          <p14:tracePt t="270343" x="2233613" y="1441450"/>
          <p14:tracePt t="270354" x="2160588" y="1331913"/>
          <p14:tracePt t="270356" x="2060575" y="1249363"/>
          <p14:tracePt t="270366" x="1924050" y="1139825"/>
          <p14:tracePt t="270372" x="1787525" y="1066800"/>
          <p14:tracePt t="270382" x="1612900" y="1003300"/>
          <p14:tracePt t="270388" x="1431925" y="957263"/>
          <p14:tracePt t="270398" x="1266825" y="947738"/>
          <p14:tracePt t="270404" x="1103313" y="947738"/>
          <p14:tracePt t="270415" x="1030288" y="947738"/>
          <p14:tracePt t="270420" x="866775" y="947738"/>
          <p14:tracePt t="270431" x="757238" y="966788"/>
          <p14:tracePt t="270436" x="692150" y="976313"/>
          <p14:tracePt t="270448" x="647700" y="1003300"/>
          <p14:tracePt t="270452" x="628650" y="1012825"/>
          <p14:tracePt t="270465" x="611188" y="1030288"/>
          <p14:tracePt t="270468" x="601663" y="1049338"/>
          <p14:tracePt t="270476" x="601663" y="1066800"/>
          <p14:tracePt t="270484" x="601663" y="1085850"/>
          <p14:tracePt t="270492" x="592138" y="1103313"/>
          <p14:tracePt t="270508" x="584200" y="1112838"/>
          <p14:tracePt t="270516" x="574675" y="1122363"/>
          <p14:tracePt t="270524" x="574675" y="1130300"/>
          <p14:tracePt t="270532" x="565150" y="1139825"/>
          <p14:tracePt t="270540" x="555625" y="1158875"/>
          <p14:tracePt t="270548" x="538163" y="1166813"/>
          <p14:tracePt t="270556" x="519113" y="1185863"/>
          <p14:tracePt t="270565" x="492125" y="1203325"/>
          <p14:tracePt t="270572" x="465138" y="1222375"/>
          <p14:tracePt t="270582" x="446088" y="1239838"/>
          <p14:tracePt t="270588" x="428625" y="1268413"/>
          <p14:tracePt t="270598" x="409575" y="1285875"/>
          <p14:tracePt t="270606" x="401638" y="1285875"/>
          <p14:tracePt t="270615" x="392113" y="1295400"/>
          <p14:tracePt t="270670" x="401638" y="1295400"/>
          <p14:tracePt t="270678" x="428625" y="1295400"/>
          <p14:tracePt t="270686" x="465138" y="1295400"/>
          <p14:tracePt t="270700" x="538163" y="1295400"/>
          <p14:tracePt t="270702" x="647700" y="1295400"/>
          <p14:tracePt t="270716" x="757238" y="1295400"/>
          <p14:tracePt t="270718" x="884238" y="1295400"/>
          <p14:tracePt t="270727" x="1103313" y="1295400"/>
          <p14:tracePt t="270734" x="1212850" y="1295400"/>
          <p14:tracePt t="270742" x="1395413" y="1295400"/>
          <p14:tracePt t="270750" x="1522413" y="1295400"/>
          <p14:tracePt t="270759" x="1576388" y="1295400"/>
          <p14:tracePt t="270766" x="1685925" y="1295400"/>
          <p14:tracePt t="270774" x="1731963" y="1295400"/>
          <p14:tracePt t="270782" x="1751013" y="1295400"/>
          <p14:tracePt t="270790" x="1758950" y="1295400"/>
          <p14:tracePt t="270806" x="1758950" y="1303338"/>
          <p14:tracePt t="270816" x="1758950" y="1322388"/>
          <p14:tracePt t="270822" x="1741488" y="1358900"/>
          <p14:tracePt t="270831" x="1714500" y="1395413"/>
          <p14:tracePt t="270840" x="1695450" y="1412875"/>
          <p14:tracePt t="270848" x="1668463" y="1477963"/>
          <p14:tracePt t="270856" x="1612900" y="1577975"/>
          <p14:tracePt t="270865" x="1576388" y="1641475"/>
          <p14:tracePt t="270873" x="1541463" y="1704975"/>
          <p14:tracePt t="270895" x="1476375" y="1841500"/>
          <p14:tracePt t="270898" x="1468438" y="1887538"/>
          <p14:tracePt t="270904" x="1439863" y="1951038"/>
          <p14:tracePt t="270915" x="1412875" y="2043113"/>
          <p14:tracePt t="270920" x="1403350" y="2106613"/>
          <p14:tracePt t="270931" x="1385888" y="2143125"/>
          <p14:tracePt t="270936" x="1385888" y="2206625"/>
          <p14:tracePt t="270950" x="1385888" y="2243138"/>
          <p14:tracePt t="270952" x="1376363" y="2316163"/>
          <p14:tracePt t="270965" x="1376363" y="2444750"/>
          <p14:tracePt t="270968" x="1376363" y="2554288"/>
          <p14:tracePt t="270976" x="1366838" y="2625725"/>
          <p14:tracePt t="270984" x="1366838" y="2827338"/>
          <p14:tracePt t="270992" x="1349375" y="2973388"/>
          <p14:tracePt t="271000" x="1349375" y="3100388"/>
          <p14:tracePt t="271008" x="1312863" y="3338513"/>
          <p14:tracePt t="271016" x="1285875" y="3519488"/>
          <p14:tracePt t="271024" x="1276350" y="3629025"/>
          <p14:tracePt t="271032" x="1230313" y="3794125"/>
          <p14:tracePt t="271040" x="1193800" y="4003675"/>
          <p14:tracePt t="271048" x="1176338" y="4149725"/>
          <p14:tracePt t="271056" x="1166813" y="4276725"/>
          <p14:tracePt t="271065" x="1149350" y="4441825"/>
          <p14:tracePt t="271073" x="1149350" y="4532313"/>
          <p14:tracePt t="271094" x="1149350" y="4805363"/>
          <p14:tracePt t="271098" x="1149350" y="4878388"/>
          <p14:tracePt t="271107" x="1139825" y="4979988"/>
          <p14:tracePt t="271118" x="1139825" y="5016500"/>
          <p14:tracePt t="271120" x="1130300" y="5043488"/>
          <p14:tracePt t="271132" x="1130300" y="5080000"/>
          <p14:tracePt t="271136" x="1120775" y="5106988"/>
          <p14:tracePt t="271148" x="1120775" y="5133975"/>
          <p14:tracePt t="271152" x="1112838" y="5143500"/>
          <p14:tracePt t="271165" x="1112838" y="5153025"/>
          <p14:tracePt t="271168" x="1112838" y="5160963"/>
          <p14:tracePt t="271186" x="1103313" y="5160963"/>
          <p14:tracePt t="271218" x="1103313" y="5170488"/>
          <p14:tracePt t="271230" x="1103313" y="5180013"/>
          <p14:tracePt t="271238" x="1103313" y="5189538"/>
          <p14:tracePt t="271248" x="1103313" y="5197475"/>
          <p14:tracePt t="271254" x="1103313" y="5207000"/>
          <p14:tracePt t="271270" x="1103313" y="5216525"/>
          <p14:tracePt t="271294" x="1103313" y="5226050"/>
          <p14:tracePt t="271311" x="1093788" y="5226050"/>
          <p14:tracePt t="271318" x="1084263" y="5216525"/>
          <p14:tracePt t="271332" x="1076325" y="5197475"/>
          <p14:tracePt t="271334" x="1057275" y="5170488"/>
          <p14:tracePt t="271343" x="1047750" y="5153025"/>
          <p14:tracePt t="271350" x="1030288" y="5143500"/>
          <p14:tracePt t="271359" x="1003300" y="5116513"/>
          <p14:tracePt t="271366" x="993775" y="5097463"/>
          <p14:tracePt t="271374" x="993775" y="5089525"/>
          <p14:tracePt t="271382" x="984250" y="5070475"/>
          <p14:tracePt t="271390" x="966788" y="5060950"/>
          <p14:tracePt t="271398" x="957263" y="5043488"/>
          <p14:tracePt t="271406" x="957263" y="5033963"/>
          <p14:tracePt t="271415" x="939800" y="5016500"/>
          <p14:tracePt t="271424" x="939800" y="5006975"/>
          <p14:tracePt t="271431" x="939800" y="4997450"/>
          <p14:tracePt t="271440" x="930275" y="4987925"/>
          <p14:tracePt t="271456" x="920750" y="4979988"/>
          <p14:tracePt t="271465" x="911225" y="4979988"/>
          <p14:tracePt t="271472" x="911225" y="4970463"/>
          <p14:tracePt t="271482" x="903288" y="4960938"/>
          <p14:tracePt t="271488" x="884238" y="4951413"/>
          <p14:tracePt t="271498" x="884238" y="4933950"/>
          <p14:tracePt t="271504" x="884238" y="4924425"/>
          <p14:tracePt t="271520" x="884238" y="4914900"/>
          <p14:tracePt t="271544" x="884238" y="4906963"/>
          <p14:tracePt t="271552" x="903288" y="4897438"/>
          <p14:tracePt t="271565" x="930275" y="4870450"/>
          <p14:tracePt t="271569" x="957263" y="4860925"/>
          <p14:tracePt t="271577" x="984250" y="4860925"/>
          <p14:tracePt t="271584" x="1003300" y="4851400"/>
          <p14:tracePt t="271592" x="1030288" y="4851400"/>
          <p14:tracePt t="271600" x="1076325" y="4851400"/>
          <p14:tracePt t="271608" x="1103313" y="4851400"/>
          <p14:tracePt t="271616" x="1130300" y="4851400"/>
          <p14:tracePt t="271624" x="1157288" y="4851400"/>
          <p14:tracePt t="271632" x="1176338" y="4851400"/>
          <p14:tracePt t="271640" x="1193800" y="4851400"/>
          <p14:tracePt t="271649" x="1203325" y="4851400"/>
          <p14:tracePt t="271700" x="1185863" y="4851400"/>
          <p14:tracePt t="271718" x="1149350" y="4860925"/>
          <p14:tracePt t="271727" x="1130300" y="4860925"/>
          <p14:tracePt t="271734" x="1093788" y="4860925"/>
          <p14:tracePt t="271743" x="1076325" y="4870450"/>
          <p14:tracePt t="271750" x="1047750" y="4870450"/>
          <p14:tracePt t="271759" x="1020763" y="4870450"/>
          <p14:tracePt t="271766" x="1003300" y="4870450"/>
          <p14:tracePt t="271774" x="984250" y="4870450"/>
          <p14:tracePt t="271782" x="966788" y="4870450"/>
          <p14:tracePt t="271790" x="947738" y="4870450"/>
          <p14:tracePt t="271798" x="930275" y="4870450"/>
          <p14:tracePt t="271806" x="911225" y="4870450"/>
          <p14:tracePt t="271815" x="884238" y="4870450"/>
          <p14:tracePt t="271822" x="866775" y="4870450"/>
          <p14:tracePt t="271838" x="857250" y="4870450"/>
          <p14:tracePt t="271928" x="847725" y="4870450"/>
          <p14:tracePt t="271959" x="838200" y="4870450"/>
          <p14:tracePt t="271984" x="830263" y="4870450"/>
          <p14:tracePt t="272008" x="820738" y="4870450"/>
          <p14:tracePt t="272024" x="811213" y="4870450"/>
          <p14:tracePt t="273346" x="801688" y="4870450"/>
          <p14:tracePt t="273352" x="793750" y="4870450"/>
          <p14:tracePt t="273361" x="784225" y="4870450"/>
          <p14:tracePt t="273368" x="774700" y="4870450"/>
          <p14:tracePt t="273384" x="765175" y="4870450"/>
          <p14:tracePt t="273398" x="757238" y="4870450"/>
          <p14:tracePt t="273400" x="747713" y="4870450"/>
          <p14:tracePt t="273415" x="738188" y="4870450"/>
          <p14:tracePt t="273418" x="728663" y="4870450"/>
          <p14:tracePt t="273426" x="720725" y="4870450"/>
          <p14:tracePt t="273442" x="711200" y="4870450"/>
          <p14:tracePt t="273450" x="701675" y="4870450"/>
          <p14:tracePt t="273725" x="728663" y="4878388"/>
          <p14:tracePt t="273734" x="747713" y="4887913"/>
          <p14:tracePt t="273740" x="774700" y="4887913"/>
          <p14:tracePt t="273748" x="820738" y="4887913"/>
          <p14:tracePt t="273756" x="857250" y="4897438"/>
          <p14:tracePt t="273765" x="903288" y="4906963"/>
          <p14:tracePt t="273772" x="974725" y="4906963"/>
          <p14:tracePt t="273782" x="1030288" y="4906963"/>
          <p14:tracePt t="273788" x="1093788" y="4906963"/>
          <p14:tracePt t="273799" x="1203325" y="4924425"/>
          <p14:tracePt t="273804" x="1276350" y="4933950"/>
          <p14:tracePt t="273815" x="1330325" y="4933950"/>
          <p14:tracePt t="273820" x="1395413" y="4951413"/>
          <p14:tracePt t="273832" x="1449388" y="4960938"/>
          <p14:tracePt t="273836" x="1468438" y="4960938"/>
          <p14:tracePt t="273848" x="1504950" y="4970463"/>
          <p14:tracePt t="273852" x="1522413" y="4970463"/>
          <p14:tracePt t="273990" x="1522413" y="4943475"/>
          <p14:tracePt t="273998" x="1512888" y="4841875"/>
          <p14:tracePt t="274006" x="1504950" y="4805363"/>
          <p14:tracePt t="274015" x="1476375" y="4668838"/>
          <p14:tracePt t="274022" x="1403350" y="4432300"/>
          <p14:tracePt t="274032" x="1339850" y="4203700"/>
          <p14:tracePt t="274038" x="1258888" y="3911600"/>
          <p14:tracePt t="274048" x="1212850" y="3738563"/>
          <p14:tracePt t="274054" x="1139825" y="3446463"/>
          <p14:tracePt t="274065" x="1066800" y="3219450"/>
          <p14:tracePt t="274070" x="984250" y="2854325"/>
          <p14:tracePt t="274082" x="930275" y="2635250"/>
          <p14:tracePt t="274099" x="884238" y="2197100"/>
          <p14:tracePt t="274102" x="866775" y="2079625"/>
          <p14:tracePt t="274127" x="838200" y="1614488"/>
          <p14:tracePt t="274138" x="838200" y="1558925"/>
          <p14:tracePt t="274142" x="838200" y="1477963"/>
          <p14:tracePt t="274150" x="847725" y="1368425"/>
          <p14:tracePt t="274158" x="874713" y="1303338"/>
          <p14:tracePt t="274166" x="893763" y="1276350"/>
          <p14:tracePt t="274174" x="911225" y="1231900"/>
          <p14:tracePt t="274182" x="920750" y="1195388"/>
          <p14:tracePt t="274191" x="939800" y="1158875"/>
          <p14:tracePt t="274211" x="939800" y="1093788"/>
          <p14:tracePt t="274223" x="939800" y="1039813"/>
          <p14:tracePt t="274233" x="939800" y="1012825"/>
          <p14:tracePt t="274240" x="939800" y="976313"/>
          <p14:tracePt t="274250" x="930275" y="939800"/>
          <p14:tracePt t="274256" x="920750" y="911225"/>
          <p14:tracePt t="274265" x="911225" y="884238"/>
          <p14:tracePt t="274272" x="884238" y="839788"/>
          <p14:tracePt t="274304" x="884238" y="830263"/>
          <p14:tracePt t="274400" x="874713" y="830263"/>
          <p14:tracePt t="274417" x="866775" y="839788"/>
          <p14:tracePt t="274424" x="866775" y="847725"/>
          <p14:tracePt t="274433" x="866775" y="857250"/>
          <p14:tracePt t="274448" x="857250" y="857250"/>
          <p14:tracePt t="274456" x="857250" y="866775"/>
          <p14:tracePt t="274465" x="847725" y="884238"/>
          <p14:tracePt t="274472" x="847725" y="903288"/>
          <p14:tracePt t="274482" x="838200" y="947738"/>
          <p14:tracePt t="274488" x="830263" y="966788"/>
          <p14:tracePt t="274498" x="830263" y="984250"/>
          <p14:tracePt t="274504" x="820738" y="1003300"/>
          <p14:tracePt t="274515" x="811213" y="1020763"/>
          <p14:tracePt t="274522" x="801688" y="1039813"/>
          <p14:tracePt t="274532" x="801688" y="1049338"/>
          <p14:tracePt t="274538" x="793750" y="1066800"/>
          <p14:tracePt t="274548" x="784225" y="1066800"/>
          <p14:tracePt t="274565" x="784225" y="1076325"/>
          <p14:tracePt t="274570" x="774700" y="1085850"/>
          <p14:tracePt t="274582" x="774700" y="1093788"/>
          <p14:tracePt t="274586" x="765175" y="1093788"/>
          <p14:tracePt t="274599" x="765175" y="1103313"/>
          <p14:tracePt t="274602" x="757238" y="1103313"/>
          <p14:tracePt t="274615" x="757238" y="1112838"/>
          <p14:tracePt t="274618" x="747713" y="1112838"/>
          <p14:tracePt t="274658" x="738188" y="1112838"/>
          <p14:tracePt t="274682" x="738188" y="1122363"/>
          <p14:tracePt t="274690" x="728663" y="1122363"/>
          <p14:tracePt t="274698" x="728663" y="1130300"/>
          <p14:tracePt t="274706" x="720725" y="1130300"/>
          <p14:tracePt t="274715" x="720725" y="1139825"/>
          <p14:tracePt t="274772" x="720725" y="1149350"/>
          <p14:tracePt t="274780" x="720725" y="1158875"/>
          <p14:tracePt t="274796" x="738188" y="1166813"/>
          <p14:tracePt t="274804" x="757238" y="1176338"/>
          <p14:tracePt t="274816" x="774700" y="1185863"/>
          <p14:tracePt t="274820" x="801688" y="1185863"/>
          <p14:tracePt t="274835" x="820738" y="1195388"/>
          <p14:tracePt t="274836" x="847725" y="1203325"/>
          <p14:tracePt t="274850" x="874713" y="1203325"/>
          <p14:tracePt t="274852" x="911225" y="1212850"/>
          <p14:tracePt t="274865" x="939800" y="1212850"/>
          <p14:tracePt t="274868" x="966788" y="1212850"/>
          <p14:tracePt t="274876" x="993775" y="1212850"/>
          <p14:tracePt t="274884" x="1030288" y="1212850"/>
          <p14:tracePt t="274892" x="1057275" y="1212850"/>
          <p14:tracePt t="274900" x="1093788" y="1212850"/>
          <p14:tracePt t="274908" x="1139825" y="1212850"/>
          <p14:tracePt t="274916" x="1193800" y="1212850"/>
          <p14:tracePt t="274924" x="1249363" y="1212850"/>
          <p14:tracePt t="274932" x="1312863" y="1195388"/>
          <p14:tracePt t="274940" x="1366838" y="1195388"/>
          <p14:tracePt t="274948" x="1439863" y="1185863"/>
          <p14:tracePt t="274956" x="1468438" y="1185863"/>
          <p14:tracePt t="274965" x="1512888" y="1176338"/>
          <p14:tracePt t="274972" x="1558925" y="1176338"/>
          <p14:tracePt t="274981" x="1568450" y="1176338"/>
          <p14:tracePt t="274988" x="1585913" y="1176338"/>
          <p14:tracePt t="274998" x="1595438" y="1166813"/>
          <p14:tracePt t="275004" x="1612900" y="1166813"/>
          <p14:tracePt t="275015" x="1622425" y="1166813"/>
          <p14:tracePt t="275020" x="1631950" y="1166813"/>
          <p14:tracePt t="275032" x="1631950" y="1158875"/>
          <p14:tracePt t="275036" x="1641475" y="1158875"/>
          <p14:tracePt t="275143" x="1641475" y="1139825"/>
          <p14:tracePt t="275160" x="1641475" y="1112838"/>
          <p14:tracePt t="275171" x="1641475" y="1103313"/>
          <p14:tracePt t="275174" x="1641475" y="1085850"/>
          <p14:tracePt t="275183" x="1641475" y="1066800"/>
          <p14:tracePt t="275190" x="1641475" y="1039813"/>
          <p14:tracePt t="275198" x="1641475" y="1012825"/>
          <p14:tracePt t="275206" x="1622425" y="976313"/>
          <p14:tracePt t="275215" x="1612900" y="947738"/>
          <p14:tracePt t="275222" x="1595438" y="920750"/>
          <p14:tracePt t="275231" x="1576388" y="893763"/>
          <p14:tracePt t="275238" x="1541463" y="884238"/>
          <p14:tracePt t="275248" x="1512888" y="874713"/>
          <p14:tracePt t="275254" x="1495425" y="866775"/>
          <p14:tracePt t="275265" x="1449388" y="857250"/>
          <p14:tracePt t="275270" x="1431925" y="857250"/>
          <p14:tracePt t="275282" x="1422400" y="857250"/>
          <p14:tracePt t="275286" x="1385888" y="857250"/>
          <p14:tracePt t="275298" x="1366838" y="857250"/>
          <p14:tracePt t="275302" x="1358900" y="857250"/>
          <p14:tracePt t="275315" x="1339850" y="857250"/>
          <p14:tracePt t="275318" x="1330325" y="857250"/>
          <p14:tracePt t="275326" x="1312863" y="857250"/>
          <p14:tracePt t="275348" x="1303338" y="857250"/>
          <p14:tracePt t="275368" x="1293813" y="857250"/>
          <p14:tracePt t="275568" x="1293813" y="866775"/>
          <p14:tracePt t="275576" x="1293813" y="884238"/>
          <p14:tracePt t="275584" x="1285875" y="903288"/>
          <p14:tracePt t="275592" x="1276350" y="939800"/>
          <p14:tracePt t="275600" x="1258888" y="976313"/>
          <p14:tracePt t="275615" x="1222375" y="993775"/>
          <p14:tracePt t="275616" x="1203325" y="1039813"/>
          <p14:tracePt t="275626" x="1185863" y="1057275"/>
          <p14:tracePt t="275632" x="1176338" y="1093788"/>
          <p14:tracePt t="275642" x="1149350" y="1139825"/>
          <p14:tracePt t="275648" x="1149350" y="1185863"/>
          <p14:tracePt t="275658" x="1139825" y="1222375"/>
          <p14:tracePt t="275667" x="1139825" y="1285875"/>
          <p14:tracePt t="275674" x="1139825" y="1339850"/>
          <p14:tracePt t="275682" x="1139825" y="1376363"/>
          <p14:tracePt t="275690" x="1139825" y="1422400"/>
          <p14:tracePt t="275698" x="1139825" y="1477963"/>
          <p14:tracePt t="275706" x="1166813" y="1522413"/>
          <p14:tracePt t="275715" x="1203325" y="1604963"/>
          <p14:tracePt t="275722" x="1276350" y="1724025"/>
          <p14:tracePt t="275732" x="1349375" y="1824038"/>
          <p14:tracePt t="275738" x="1422400" y="1887538"/>
          <p14:tracePt t="275749" x="1541463" y="2043113"/>
          <p14:tracePt t="275754" x="1649413" y="2160588"/>
          <p14:tracePt t="275766" x="1795463" y="2325688"/>
          <p14:tracePt t="275770" x="1878013" y="2408238"/>
          <p14:tracePt t="275782" x="2106613" y="2654300"/>
          <p14:tracePt t="275786" x="2243138" y="2790825"/>
          <p14:tracePt t="275798" x="2406650" y="2936875"/>
          <p14:tracePt t="275802" x="2606675" y="3127375"/>
          <p14:tracePt t="275815" x="2771775" y="3255963"/>
          <p14:tracePt t="275818" x="2889250" y="3365500"/>
          <p14:tracePt t="275826" x="3008313" y="3446463"/>
          <p14:tracePt t="275834" x="3200400" y="3621088"/>
          <p14:tracePt t="275842" x="3263900" y="3694113"/>
          <p14:tracePt t="275850" x="3354388" y="3794125"/>
          <p14:tracePt t="275858" x="3409950" y="3894138"/>
          <p14:tracePt t="275866" x="3436938" y="3940175"/>
          <p14:tracePt t="275874" x="3473450" y="4049713"/>
          <p14:tracePt t="275882" x="3490913" y="4113213"/>
          <p14:tracePt t="275892" x="3509963" y="4167188"/>
          <p14:tracePt t="275898" x="3527425" y="4213225"/>
          <p14:tracePt t="275908" x="3536950" y="4240213"/>
          <p14:tracePt t="275915" x="3546475" y="4286250"/>
          <p14:tracePt t="275924" x="3556000" y="4332288"/>
          <p14:tracePt t="275932" x="3563938" y="4368800"/>
          <p14:tracePt t="275940" x="3563938" y="4413250"/>
          <p14:tracePt t="275951" x="3563938" y="4441825"/>
          <p14:tracePt t="275957" x="3563938" y="4468813"/>
          <p14:tracePt t="275965" x="3573463" y="4495800"/>
          <p14:tracePt t="275972" x="3573463" y="4514850"/>
          <p14:tracePt t="275982" x="3573463" y="4551363"/>
          <p14:tracePt t="275988" x="3573463" y="4559300"/>
          <p14:tracePt t="276020" x="3582988" y="4559300"/>
          <p14:tracePt t="276028" x="3592513" y="4559300"/>
          <p14:tracePt t="276037" x="3609975" y="4559300"/>
          <p14:tracePt t="276061" x="3609975" y="4568825"/>
          <p14:tracePt t="276215" x="3609975" y="4541838"/>
          <p14:tracePt t="276232" x="3629025" y="4432300"/>
          <p14:tracePt t="276242" x="3629025" y="4359275"/>
          <p14:tracePt t="276250" x="3629025" y="4295775"/>
          <p14:tracePt t="276265" x="3619500" y="4276725"/>
          <p14:tracePt t="276270" x="3600450" y="4240213"/>
          <p14:tracePt t="276282" x="3592513" y="4232275"/>
          <p14:tracePt t="276286" x="3556000" y="4213225"/>
          <p14:tracePt t="276298" x="3519488" y="4213225"/>
          <p14:tracePt t="276302" x="3482975" y="4213225"/>
          <p14:tracePt t="276315" x="3455988" y="4203700"/>
          <p14:tracePt t="276318" x="3436938" y="4203700"/>
          <p14:tracePt t="276326" x="3409950" y="4203700"/>
          <p14:tracePt t="276334" x="3390900" y="4203700"/>
          <p14:tracePt t="276342" x="3363913" y="4203700"/>
          <p14:tracePt t="276350" x="3327400" y="4232275"/>
          <p14:tracePt t="276358" x="3309938" y="4240213"/>
          <p14:tracePt t="276366" x="3290888" y="4249738"/>
          <p14:tracePt t="276374" x="3273425" y="4268788"/>
          <p14:tracePt t="276382" x="3254375" y="4286250"/>
          <p14:tracePt t="276390" x="3236913" y="4295775"/>
          <p14:tracePt t="276398" x="3208338" y="4322763"/>
          <p14:tracePt t="276406" x="3181350" y="4340225"/>
          <p14:tracePt t="276427" x="3163888" y="4395788"/>
          <p14:tracePt t="276439" x="3154363" y="4449763"/>
          <p14:tracePt t="276449" x="3154363" y="4486275"/>
          <p14:tracePt t="276456" x="3154363" y="4514850"/>
          <p14:tracePt t="276465" x="3154363" y="4541838"/>
          <p14:tracePt t="276472" x="3154363" y="4568825"/>
          <p14:tracePt t="276482" x="3154363" y="4595813"/>
          <p14:tracePt t="276488" x="3154363" y="4614863"/>
          <p14:tracePt t="276498" x="3154363" y="4632325"/>
          <p14:tracePt t="276504" x="3154363" y="4651375"/>
          <p14:tracePt t="276515" x="3163888" y="4660900"/>
          <p14:tracePt t="276520" x="3163888" y="4668838"/>
          <p14:tracePt t="276584" x="3171825" y="4668838"/>
          <p14:tracePt t="276616" x="3181350" y="4668838"/>
          <p14:tracePt t="276648" x="3190875" y="4668838"/>
          <p14:tracePt t="276664" x="3200400" y="4668838"/>
          <p14:tracePt t="276688" x="3208338" y="4660900"/>
          <p14:tracePt t="276696" x="3227388" y="4651375"/>
          <p14:tracePt t="276704" x="3254375" y="4641850"/>
          <p14:tracePt t="276715" x="3300413" y="4641850"/>
          <p14:tracePt t="276720" x="3336925" y="4641850"/>
          <p14:tracePt t="276732" x="3373438" y="4641850"/>
          <p14:tracePt t="276736" x="3390900" y="4678363"/>
          <p14:tracePt t="276748" x="3409950" y="4805363"/>
          <p14:tracePt t="277070" x="3419475" y="4797425"/>
          <p14:tracePt t="277081" x="3427413" y="4760913"/>
          <p14:tracePt t="277092" x="3455988" y="4705350"/>
          <p14:tracePt t="277101" x="3463925" y="4705350"/>
          <p14:tracePt t="277108" x="3490913" y="4705350"/>
          <p14:tracePt t="277116" x="3509963" y="4705350"/>
          <p14:tracePt t="277124" x="3536950" y="4705350"/>
          <p14:tracePt t="277132" x="3563938" y="4705350"/>
          <p14:tracePt t="277140" x="3592513" y="4705350"/>
          <p14:tracePt t="277148" x="3665538" y="4714875"/>
          <p14:tracePt t="277156" x="3683000" y="4714875"/>
          <p14:tracePt t="277165" x="3702050" y="4732338"/>
          <p14:tracePt t="277172" x="3719513" y="4732338"/>
          <p14:tracePt t="277182" x="3729038" y="4732338"/>
          <p14:tracePt t="277188" x="3738563" y="4732338"/>
          <p14:tracePt t="277204" x="3746500" y="4732338"/>
          <p14:tracePt t="277236" x="3756025" y="4732338"/>
          <p14:tracePt t="277278" x="3765550" y="4732338"/>
          <p14:tracePt t="277721" x="3765550" y="4741863"/>
          <p14:tracePt t="277736" x="3765550" y="4751388"/>
          <p14:tracePt t="277752" x="3765550" y="4760913"/>
          <p14:tracePt t="277760" x="3765550" y="4768850"/>
          <p14:tracePt t="277768" x="3765550" y="4778375"/>
          <p14:tracePt t="277793" x="3765550" y="4787900"/>
          <p14:tracePt t="277808" x="3765550" y="4797425"/>
          <p14:tracePt t="277816" x="3765550" y="4805363"/>
          <p14:tracePt t="277824" x="3765550" y="4824413"/>
          <p14:tracePt t="277850" x="3765550" y="4833938"/>
          <p14:tracePt t="277962" x="3756025" y="4841875"/>
          <p14:tracePt t="278124" x="3746500" y="4841875"/>
          <p14:tracePt t="278220" x="3738563" y="4841875"/>
          <p14:tracePt t="278228" x="3729038" y="4841875"/>
          <p14:tracePt t="278236" x="3719513" y="4851400"/>
          <p14:tracePt t="278244" x="3702050" y="4860925"/>
          <p14:tracePt t="278252" x="3683000" y="4860925"/>
          <p14:tracePt t="278265" x="3656013" y="4860925"/>
          <p14:tracePt t="278268" x="3629025" y="4870450"/>
          <p14:tracePt t="278276" x="3600450" y="4870450"/>
          <p14:tracePt t="278284" x="3563938" y="4878388"/>
          <p14:tracePt t="278292" x="3527425" y="4878388"/>
          <p14:tracePt t="278300" x="3473450" y="4897438"/>
          <p14:tracePt t="278309" x="3419475" y="4897438"/>
          <p14:tracePt t="278316" x="3317875" y="4906963"/>
          <p14:tracePt t="278324" x="3244850" y="4924425"/>
          <p14:tracePt t="278332" x="3171825" y="4924425"/>
          <p14:tracePt t="278340" x="3108325" y="4924425"/>
          <p14:tracePt t="278348" x="3035300" y="4933950"/>
          <p14:tracePt t="278356" x="2889250" y="4933950"/>
          <p14:tracePt t="278378" x="2725738" y="4933950"/>
          <p14:tracePt t="278385" x="2643188" y="4943475"/>
          <p14:tracePt t="278388" x="2570163" y="4943475"/>
          <p14:tracePt t="278399" x="2479675" y="4960938"/>
          <p14:tracePt t="278406" x="2352675" y="4960938"/>
          <p14:tracePt t="278415" x="2279650" y="4970463"/>
          <p14:tracePt t="278422" x="2197100" y="4987925"/>
          <p14:tracePt t="278432" x="2087563" y="4987925"/>
          <p14:tracePt t="278438" x="2033588" y="4997450"/>
          <p14:tracePt t="278448" x="1960563" y="4997450"/>
          <p14:tracePt t="278454" x="1841500" y="4997450"/>
          <p14:tracePt t="278465" x="1751013" y="5006975"/>
          <p14:tracePt t="278470" x="1677988" y="5006975"/>
          <p14:tracePt t="278482" x="1585913" y="5006975"/>
          <p14:tracePt t="278486" x="1512888" y="5006975"/>
          <p14:tracePt t="278499" x="1439863" y="5006975"/>
          <p14:tracePt t="278502" x="1366838" y="5006975"/>
          <p14:tracePt t="278515" x="1266825" y="5006975"/>
          <p14:tracePt t="278518" x="1212850" y="5006975"/>
          <p14:tracePt t="278526" x="1139825" y="5006975"/>
          <p14:tracePt t="278534" x="1066800" y="5006975"/>
          <p14:tracePt t="278542" x="1003300" y="5006975"/>
          <p14:tracePt t="278550" x="947738" y="4997450"/>
          <p14:tracePt t="278558" x="857250" y="4979988"/>
          <p14:tracePt t="278566" x="793750" y="4979988"/>
          <p14:tracePt t="278574" x="701675" y="4970463"/>
          <p14:tracePt t="278582" x="647700" y="4951413"/>
          <p14:tracePt t="278590" x="601663" y="4943475"/>
          <p14:tracePt t="278598" x="538163" y="4933950"/>
          <p14:tracePt t="278606" x="511175" y="4924425"/>
          <p14:tracePt t="278615" x="492125" y="4914900"/>
          <p14:tracePt t="278622" x="474663" y="4906963"/>
          <p14:tracePt t="278638" x="465138" y="4906963"/>
          <p14:tracePt t="278654" x="455613" y="4906963"/>
          <p14:tracePt t="278670" x="438150" y="4906963"/>
          <p14:tracePt t="278682" x="409575" y="4906963"/>
          <p14:tracePt t="278686" x="373063" y="4906963"/>
          <p14:tracePt t="278698" x="346075" y="4906963"/>
          <p14:tracePt t="278704" x="319088" y="4906963"/>
          <p14:tracePt t="278720" x="309563" y="4914900"/>
          <p14:tracePt t="278736" x="309563" y="4924425"/>
          <p14:tracePt t="278748" x="309563" y="4943475"/>
          <p14:tracePt t="278752" x="328613" y="4960938"/>
          <p14:tracePt t="278765" x="373063" y="4987925"/>
          <p14:tracePt t="278768" x="401638" y="4997450"/>
          <p14:tracePt t="278776" x="501650" y="5043488"/>
          <p14:tracePt t="278784" x="538163" y="5053013"/>
          <p14:tracePt t="278792" x="647700" y="5080000"/>
          <p14:tracePt t="278800" x="747713" y="5089525"/>
          <p14:tracePt t="278809" x="801688" y="5089525"/>
          <p14:tracePt t="278816" x="966788" y="5089525"/>
          <p14:tracePt t="278825" x="1130300" y="5089525"/>
          <p14:tracePt t="278832" x="1185863" y="5089525"/>
          <p14:tracePt t="278841" x="1276350" y="5089525"/>
          <p14:tracePt t="278848" x="1366838" y="5089525"/>
          <p14:tracePt t="278856" x="1422400" y="5089525"/>
          <p14:tracePt t="278865" x="1468438" y="5070475"/>
          <p14:tracePt t="278872" x="1485900" y="5060950"/>
          <p14:tracePt t="278882" x="1504950" y="5053013"/>
          <p14:tracePt t="278888" x="1512888" y="5043488"/>
          <p14:tracePt t="278904" x="1512888" y="5024438"/>
          <p14:tracePt t="278915" x="1512888" y="4997450"/>
          <p14:tracePt t="278920" x="1512888" y="4979988"/>
          <p14:tracePt t="278932" x="1512888" y="4943475"/>
          <p14:tracePt t="278936" x="1504950" y="4914900"/>
          <p14:tracePt t="278949" x="1476375" y="4870450"/>
          <p14:tracePt t="278952" x="1458913" y="4841875"/>
          <p14:tracePt t="278965" x="1431925" y="4805363"/>
          <p14:tracePt t="278970" x="1395413" y="4760913"/>
          <p14:tracePt t="278982" x="1358900" y="4732338"/>
          <p14:tracePt t="278986" x="1312863" y="4697413"/>
          <p14:tracePt t="278999" x="1249363" y="4660900"/>
          <p14:tracePt t="279002" x="1212850" y="4651375"/>
          <p14:tracePt t="279015" x="1149350" y="4624388"/>
          <p14:tracePt t="279018" x="1076325" y="4624388"/>
          <p14:tracePt t="279026" x="974725" y="4605338"/>
          <p14:tracePt t="279034" x="884238" y="4605338"/>
          <p14:tracePt t="279042" x="847725" y="4605338"/>
          <p14:tracePt t="279050" x="747713" y="4605338"/>
          <p14:tracePt t="279058" x="674688" y="4605338"/>
          <p14:tracePt t="279066" x="620713" y="4605338"/>
          <p14:tracePt t="279074" x="555625" y="4605338"/>
          <p14:tracePt t="279082" x="528638" y="4605338"/>
          <p14:tracePt t="279090" x="501650" y="4605338"/>
          <p14:tracePt t="279098" x="492125" y="4605338"/>
          <p14:tracePt t="279106" x="482600" y="4614863"/>
          <p14:tracePt t="279122" x="482600" y="4624388"/>
          <p14:tracePt t="279138" x="474663" y="4641850"/>
          <p14:tracePt t="279148" x="474663" y="4651375"/>
          <p14:tracePt t="279154" x="474663" y="4668838"/>
          <p14:tracePt t="279165" x="474663" y="4678363"/>
          <p14:tracePt t="279170" x="465138" y="4687888"/>
          <p14:tracePt t="279182" x="465138" y="4697413"/>
          <p14:tracePt t="279186" x="465138" y="4705350"/>
          <p14:tracePt t="279198" x="465138" y="4714875"/>
          <p14:tracePt t="279202" x="465138" y="4724400"/>
          <p14:tracePt t="279214" x="465138" y="4732338"/>
          <p14:tracePt t="279218" x="465138" y="4741863"/>
          <p14:tracePt t="279226" x="474663" y="4751388"/>
          <p14:tracePt t="279236" x="492125" y="4760913"/>
          <p14:tracePt t="279242" x="511175" y="4787900"/>
          <p14:tracePt t="279252" x="528638" y="4797425"/>
          <p14:tracePt t="279258" x="565150" y="4814888"/>
          <p14:tracePt t="279268" x="592138" y="4824413"/>
          <p14:tracePt t="279274" x="611188" y="4841875"/>
          <p14:tracePt t="279284" x="655638" y="4851400"/>
          <p14:tracePt t="279292" x="692150" y="4860925"/>
          <p14:tracePt t="279300" x="738188" y="4878388"/>
          <p14:tracePt t="279309" x="793750" y="4887913"/>
          <p14:tracePt t="279316" x="838200" y="4887913"/>
          <p14:tracePt t="279325" x="893763" y="4897438"/>
          <p14:tracePt t="279332" x="966788" y="4897438"/>
          <p14:tracePt t="279341" x="1066800" y="4914900"/>
          <p14:tracePt t="279348" x="1139825" y="4914900"/>
          <p14:tracePt t="279356" x="1212850" y="4914900"/>
          <p14:tracePt t="279379" x="1376363" y="4914900"/>
          <p14:tracePt t="279386" x="1522413" y="4887913"/>
          <p14:tracePt t="279388" x="1641475" y="4878388"/>
          <p14:tracePt t="279398" x="1695450" y="4878388"/>
          <p14:tracePt t="279404" x="1878013" y="4860925"/>
          <p14:tracePt t="279415" x="1951038" y="4860925"/>
          <p14:tracePt t="279420" x="2114550" y="4841875"/>
          <p14:tracePt t="279432" x="2224088" y="4841875"/>
          <p14:tracePt t="279436" x="2333625" y="4814888"/>
          <p14:tracePt t="279448" x="2397125" y="4805363"/>
          <p14:tracePt t="279452" x="2470150" y="4805363"/>
          <p14:tracePt t="279465" x="2489200" y="4805363"/>
          <p14:tracePt t="279468" x="2498725" y="4860925"/>
          <p14:tracePt t="279476" x="2498725" y="4887913"/>
          <p14:tracePt t="279607" x="2433638" y="4814888"/>
          <p14:tracePt t="279615" x="2316163" y="4678363"/>
          <p14:tracePt t="279622" x="2279650" y="4678363"/>
          <p14:tracePt t="279632" x="2251075" y="4660900"/>
          <p14:tracePt t="279638" x="2243138" y="4660900"/>
          <p14:tracePt t="279654" x="2251075" y="4651375"/>
          <p14:tracePt t="279669" x="2297113" y="4651375"/>
          <p14:tracePt t="279670" x="2324100" y="4651375"/>
          <p14:tracePt t="279682" x="2352675" y="4651375"/>
          <p14:tracePt t="279686" x="2389188" y="4651375"/>
          <p14:tracePt t="279698" x="2425700" y="4651375"/>
          <p14:tracePt t="279702" x="2452688" y="4651375"/>
          <p14:tracePt t="279715" x="2489200" y="4651375"/>
          <p14:tracePt t="279718" x="2525713" y="4660900"/>
          <p14:tracePt t="279726" x="2552700" y="4660900"/>
          <p14:tracePt t="279734" x="2606675" y="4660900"/>
          <p14:tracePt t="279742" x="2679700" y="4668838"/>
          <p14:tracePt t="279750" x="2744788" y="4687888"/>
          <p14:tracePt t="279758" x="2817813" y="4687888"/>
          <p14:tracePt t="279766" x="2908300" y="4697413"/>
          <p14:tracePt t="279774" x="2971800" y="4705350"/>
          <p14:tracePt t="279782" x="3027363" y="4705350"/>
          <p14:tracePt t="279796" x="3117850" y="4705350"/>
          <p14:tracePt t="279813" x="3300413" y="4705350"/>
          <p14:tracePt t="279823" x="3446463" y="4705350"/>
          <p14:tracePt t="279825" x="3629025" y="4705350"/>
          <p14:tracePt t="279832" x="3683000" y="4705350"/>
          <p14:tracePt t="279841" x="3865563" y="4705350"/>
          <p14:tracePt t="279848" x="4011613" y="4705350"/>
          <p14:tracePt t="279856" x="4138613" y="4705350"/>
          <p14:tracePt t="279865" x="4230688" y="4705350"/>
          <p14:tracePt t="279872" x="4413250" y="4705350"/>
          <p14:tracePt t="279882" x="4540250" y="4705350"/>
          <p14:tracePt t="279888" x="4630738" y="4705350"/>
          <p14:tracePt t="279898" x="4795838" y="4705350"/>
          <p14:tracePt t="279904" x="4922838" y="4705350"/>
          <p14:tracePt t="279915" x="5032375" y="4705350"/>
          <p14:tracePt t="279920" x="5178425" y="4705350"/>
          <p14:tracePt t="279932" x="5268913" y="4705350"/>
          <p14:tracePt t="279936" x="5305425" y="4705350"/>
          <p14:tracePt t="279948" x="5405438" y="4705350"/>
          <p14:tracePt t="279952" x="5461000" y="4705350"/>
          <p14:tracePt t="279965" x="5507038" y="4705350"/>
          <p14:tracePt t="279968" x="5534025" y="4705350"/>
          <p14:tracePt t="279976" x="5561013" y="4705350"/>
          <p14:tracePt t="279984" x="5588000" y="4705350"/>
          <p14:tracePt t="279992" x="5607050" y="4705350"/>
          <p14:tracePt t="280000" x="5643563" y="4705350"/>
          <p14:tracePt t="280009" x="5661025" y="4705350"/>
          <p14:tracePt t="280016" x="5670550" y="4705350"/>
          <p14:tracePt t="280024" x="5707063" y="4705350"/>
          <p14:tracePt t="280032" x="5734050" y="4705350"/>
          <p14:tracePt t="280041" x="5770563" y="4705350"/>
          <p14:tracePt t="280048" x="5807075" y="4705350"/>
          <p14:tracePt t="280056" x="5843588" y="4705350"/>
          <p14:tracePt t="280065" x="5870575" y="4705350"/>
          <p14:tracePt t="280083" x="5953125" y="4705350"/>
          <p14:tracePt t="280090" x="5999163" y="4705350"/>
          <p14:tracePt t="280099" x="6035675" y="4705350"/>
          <p14:tracePt t="280106" x="6072188" y="4705350"/>
          <p14:tracePt t="280115" x="6116638" y="4705350"/>
          <p14:tracePt t="280122" x="6153150" y="4705350"/>
          <p14:tracePt t="280132" x="6181725" y="4705350"/>
          <p14:tracePt t="280138" x="6189663" y="4705350"/>
          <p14:tracePt t="280148" x="6199188" y="4705350"/>
          <p14:tracePt t="280170" x="6208713" y="4705350"/>
          <p14:tracePt t="280210" x="6218238" y="4705350"/>
          <p14:tracePt t="280226" x="6226175" y="4705350"/>
          <p14:tracePt t="280234" x="6235700" y="4714875"/>
          <p14:tracePt t="280250" x="6245225" y="4724400"/>
          <p14:tracePt t="280266" x="6254750" y="4732338"/>
          <p14:tracePt t="280290" x="6262688" y="4732338"/>
          <p14:tracePt t="280298" x="6262688" y="4741863"/>
          <p14:tracePt t="280306" x="6272213" y="4741863"/>
          <p14:tracePt t="280322" x="6272213" y="4751388"/>
          <p14:tracePt t="280332" x="6281738" y="4751388"/>
          <p14:tracePt t="280341" x="6281738" y="4760913"/>
          <p14:tracePt t="280348" x="6291263" y="4768850"/>
          <p14:tracePt t="280357" x="6291263" y="4778375"/>
          <p14:tracePt t="280369" x="6308725" y="4778375"/>
          <p14:tracePt t="280373" x="6335713" y="4787900"/>
          <p14:tracePt t="280382" x="6362700" y="4787900"/>
          <p14:tracePt t="280388" x="6391275" y="4787900"/>
          <p14:tracePt t="280398" x="6427788" y="4797425"/>
          <p14:tracePt t="280404" x="6435725" y="4814888"/>
          <p14:tracePt t="280415" x="6435725" y="4851400"/>
          <p14:tracePt t="280420" x="6427788" y="4943475"/>
          <p14:tracePt t="280432" x="6418263" y="5016500"/>
          <p14:tracePt t="280613" x="6408738" y="5016500"/>
          <p14:tracePt t="280622" x="6391275" y="5006975"/>
          <p14:tracePt t="280630" x="6381750" y="4997450"/>
          <p14:tracePt t="280637" x="6381750" y="4987925"/>
          <p14:tracePt t="280648" x="6381750" y="4951413"/>
          <p14:tracePt t="280652" x="6381750" y="4943475"/>
          <p14:tracePt t="280665" x="6391275" y="4924425"/>
          <p14:tracePt t="280668" x="6399213" y="4924425"/>
          <p14:tracePt t="280682" x="6408738" y="4924425"/>
          <p14:tracePt t="280698" x="6418263" y="4924425"/>
          <p14:tracePt t="280702" x="6427788" y="4924425"/>
          <p14:tracePt t="280715" x="6435725" y="4924425"/>
          <p14:tracePt t="280904" x="6445250" y="4933950"/>
          <p14:tracePt t="280910" x="6464300" y="4933950"/>
          <p14:tracePt t="280920" x="6472238" y="4943475"/>
          <p14:tracePt t="280926" x="6481763" y="4943475"/>
          <p14:tracePt t="280936" x="6481763" y="4951413"/>
          <p14:tracePt t="280968" x="6508750" y="4970463"/>
          <p14:tracePt t="280976" x="6518275" y="4970463"/>
          <p14:tracePt t="280984" x="6537325" y="4970463"/>
          <p14:tracePt t="280992" x="6554788" y="4979988"/>
          <p14:tracePt t="281000" x="6564313" y="4979988"/>
          <p14:tracePt t="281008" x="6573838" y="4979988"/>
          <p14:tracePt t="281016" x="6581775" y="4979988"/>
          <p14:tracePt t="281025" x="6591300" y="4987925"/>
          <p14:tracePt t="281032" x="6610350" y="4987925"/>
          <p14:tracePt t="281041" x="6618288" y="4987925"/>
          <p14:tracePt t="281048" x="6627813" y="4987925"/>
          <p14:tracePt t="281056" x="6637338" y="4987925"/>
          <p14:tracePt t="281080" x="6654800" y="4997450"/>
          <p14:tracePt t="281088" x="6664325" y="4997450"/>
          <p14:tracePt t="281099" x="6673850" y="4997450"/>
          <p14:tracePt t="281104" x="6691313" y="4997450"/>
          <p14:tracePt t="281115" x="6700838" y="4997450"/>
          <p14:tracePt t="281120" x="6710363" y="4997450"/>
          <p14:tracePt t="281132" x="6727825" y="4997450"/>
          <p14:tracePt t="281148" x="6737350" y="4997450"/>
          <p14:tracePt t="281234" x="6718300" y="4997450"/>
          <p14:tracePt t="281249" x="6691313" y="4997450"/>
          <p14:tracePt t="281251" x="6664325" y="4997450"/>
          <p14:tracePt t="281262" x="6637338" y="4987925"/>
          <p14:tracePt t="281271" x="6591300" y="4987925"/>
          <p14:tracePt t="281274" x="6537325" y="4979988"/>
          <p14:tracePt t="281282" x="6481763" y="4979988"/>
          <p14:tracePt t="281290" x="6418263" y="4970463"/>
          <p14:tracePt t="281299" x="6362700" y="4970463"/>
          <p14:tracePt t="281306" x="6308725" y="4970463"/>
          <p14:tracePt t="281316" x="6245225" y="4951413"/>
          <p14:tracePt t="281322" x="6208713" y="4951413"/>
          <p14:tracePt t="281333" x="6162675" y="4951413"/>
          <p14:tracePt t="281338" x="6126163" y="4951413"/>
          <p14:tracePt t="281349" x="6116638" y="4951413"/>
          <p14:tracePt t="281354" x="6099175" y="4951413"/>
          <p14:tracePt t="281366" x="6089650" y="4951413"/>
          <p14:tracePt t="281383" x="6080125" y="4951413"/>
          <p14:tracePt t="281402" x="6072188" y="4951413"/>
          <p14:tracePt t="281416" x="6062663" y="4951413"/>
          <p14:tracePt t="281418" x="6053138" y="4951413"/>
          <p14:tracePt t="281426" x="6043613" y="4951413"/>
          <p14:tracePt t="281442" x="6035675" y="4951413"/>
          <p14:tracePt t="281474" x="6026150" y="4951413"/>
          <p14:tracePt t="281524" x="6016625" y="4951413"/>
          <p14:tracePt t="281541" x="6007100" y="4951413"/>
          <p14:tracePt t="281557" x="5999163" y="4951413"/>
          <p14:tracePt t="281612" x="5989638" y="4951413"/>
          <p14:tracePt t="281628" x="5980113" y="4951413"/>
          <p14:tracePt t="281676" x="5972175" y="4943475"/>
          <p14:tracePt t="281726" x="5972175" y="4933950"/>
          <p14:tracePt t="282161" x="5980113" y="4933950"/>
          <p14:tracePt t="282184" x="5989638" y="4933950"/>
          <p14:tracePt t="284918" x="5980113" y="4933950"/>
          <p14:tracePt t="284926" x="5962650" y="4933950"/>
          <p14:tracePt t="284932" x="5943600" y="4933950"/>
          <p14:tracePt t="284940" x="5935663" y="4933950"/>
          <p14:tracePt t="284950" x="5916613" y="4933950"/>
          <p14:tracePt t="284956" x="5880100" y="4933950"/>
          <p14:tracePt t="284968" x="5862638" y="4933950"/>
          <p14:tracePt t="284972" x="5834063" y="4933950"/>
          <p14:tracePt t="284982" x="5816600" y="4933950"/>
          <p14:tracePt t="284988" x="5797550" y="4933950"/>
          <p14:tracePt t="284999" x="5770563" y="4933950"/>
          <p14:tracePt t="285004" x="5753100" y="4933950"/>
          <p14:tracePt t="285017" x="5724525" y="4933950"/>
          <p14:tracePt t="285020" x="5707063" y="4933950"/>
          <p14:tracePt t="285042" x="5661025" y="4933950"/>
          <p14:tracePt t="285053" x="5624513" y="4933950"/>
          <p14:tracePt t="285066" x="5616575" y="4924425"/>
          <p14:tracePt t="285068" x="5607050" y="4924425"/>
          <p14:tracePt t="285099" x="5607050" y="4914900"/>
          <p14:tracePt t="285108" x="5597525" y="4914900"/>
          <p14:tracePt t="286351" x="5607050" y="4914900"/>
          <p14:tracePt t="286367" x="5653088" y="4914900"/>
          <p14:tracePt t="286375" x="5680075" y="4914900"/>
          <p14:tracePt t="286382" x="5707063" y="4914900"/>
          <p14:tracePt t="286390" x="5753100" y="4914900"/>
          <p14:tracePt t="286398" x="5789613" y="4914900"/>
          <p14:tracePt t="286406" x="5834063" y="4914900"/>
          <p14:tracePt t="286415" x="5870575" y="4914900"/>
          <p14:tracePt t="286422" x="5916613" y="4914900"/>
          <p14:tracePt t="286432" x="5943600" y="4914900"/>
          <p14:tracePt t="286438" x="5972175" y="4906963"/>
          <p14:tracePt t="286449" x="6016625" y="4906963"/>
          <p14:tracePt t="286454" x="6080125" y="4906963"/>
          <p14:tracePt t="286466" x="6126163" y="4906963"/>
          <p14:tracePt t="286472" x="6181725" y="4906963"/>
          <p14:tracePt t="286482" x="6208713" y="4906963"/>
          <p14:tracePt t="286488" x="6245225" y="4897438"/>
          <p14:tracePt t="286499" x="6308725" y="4897438"/>
          <p14:tracePt t="286504" x="6345238" y="4897438"/>
          <p14:tracePt t="286515" x="6372225" y="4897438"/>
          <p14:tracePt t="286520" x="6408738" y="4897438"/>
          <p14:tracePt t="286536" x="6418263" y="4897438"/>
          <p14:tracePt t="286560" x="6427788" y="4897438"/>
          <p14:tracePt t="286584" x="6435725" y="4897438"/>
          <p14:tracePt t="286600" x="6445250" y="4897438"/>
          <p14:tracePt t="286673" x="6454775" y="4897438"/>
          <p14:tracePt t="286693" x="6454775" y="4906963"/>
          <p14:tracePt t="286704" x="6454775" y="4924425"/>
          <p14:tracePt t="286712" x="6454775" y="4933950"/>
          <p14:tracePt t="286720" x="6454775" y="4943475"/>
          <p14:tracePt t="286736" x="6454775" y="4951413"/>
          <p14:tracePt t="286749" x="6454775" y="4960938"/>
          <p14:tracePt t="286752" x="6454775" y="4970463"/>
          <p14:tracePt t="286770" x="6454775" y="4979988"/>
          <p14:tracePt t="286794" x="6454775" y="4987925"/>
          <p14:tracePt t="286802" x="6445250" y="4987925"/>
          <p14:tracePt t="286818" x="6445250" y="4997450"/>
          <p14:tracePt t="286835" x="6435725" y="4997450"/>
          <p14:tracePt t="286914" x="6427788" y="5006975"/>
          <p14:tracePt t="286938" x="6427788" y="5016500"/>
          <p14:tracePt t="286952" x="6418263" y="5016500"/>
          <p14:tracePt t="286960" x="6418263" y="5024438"/>
          <p14:tracePt t="286970" x="6418263" y="5033963"/>
          <p14:tracePt t="286982" x="6399213" y="5043488"/>
          <p14:tracePt t="286986" x="6381750" y="5060950"/>
          <p14:tracePt t="286998" x="6372225" y="5070475"/>
          <p14:tracePt t="287002" x="6345238" y="5080000"/>
          <p14:tracePt t="287015" x="6326188" y="5089525"/>
          <p14:tracePt t="287020" x="6291263" y="5097463"/>
          <p14:tracePt t="287026" x="6262688" y="5106988"/>
          <p14:tracePt t="287036" x="6235700" y="5116513"/>
          <p14:tracePt t="287042" x="6199188" y="5126038"/>
          <p14:tracePt t="287052" x="6172200" y="5133975"/>
          <p14:tracePt t="287065" x="6153150" y="5133975"/>
          <p14:tracePt t="287096" x="5926138" y="5143500"/>
          <p14:tracePt t="287107" x="5899150" y="5143500"/>
          <p14:tracePt t="287108" x="5843588" y="5143500"/>
          <p14:tracePt t="287116" x="5789613" y="5143500"/>
          <p14:tracePt t="287124" x="5743575" y="5143500"/>
          <p14:tracePt t="287132" x="5707063" y="5143500"/>
          <p14:tracePt t="287140" x="5661025" y="5160963"/>
          <p14:tracePt t="287149" x="5634038" y="5160963"/>
          <p14:tracePt t="287156" x="5616575" y="5160963"/>
          <p14:tracePt t="287165" x="5607050" y="5160963"/>
          <p14:tracePt t="287172" x="5597525" y="5160963"/>
          <p14:tracePt t="287470" x="5607050" y="5160963"/>
          <p14:tracePt t="287479" x="5624513" y="5160963"/>
          <p14:tracePt t="287486" x="5634038" y="5160963"/>
          <p14:tracePt t="287499" x="5643563" y="5160963"/>
          <p14:tracePt t="287502" x="5661025" y="5160963"/>
          <p14:tracePt t="287515" x="5670550" y="5160963"/>
          <p14:tracePt t="287518" x="5680075" y="5160963"/>
          <p14:tracePt t="287526" x="5697538" y="5160963"/>
          <p14:tracePt t="287534" x="5707063" y="5160963"/>
          <p14:tracePt t="287542" x="5716588" y="5160963"/>
          <p14:tracePt t="287558" x="5734050" y="5160963"/>
          <p14:tracePt t="287566" x="5743575" y="5160963"/>
          <p14:tracePt t="287574" x="5753100" y="5160963"/>
          <p14:tracePt t="287582" x="5761038" y="5160963"/>
          <p14:tracePt t="287590" x="5770563" y="5160963"/>
          <p14:tracePt t="287608" x="5789613" y="5160963"/>
          <p14:tracePt t="287616" x="5797550" y="5160963"/>
          <p14:tracePt t="287624" x="5816600" y="5160963"/>
          <p14:tracePt t="287632" x="5834063" y="5160963"/>
          <p14:tracePt t="287640" x="5853113" y="5160963"/>
          <p14:tracePt t="287649" x="5880100" y="5160963"/>
          <p14:tracePt t="287656" x="5899150" y="5160963"/>
          <p14:tracePt t="287665" x="5926138" y="5160963"/>
          <p14:tracePt t="287672" x="5943600" y="5160963"/>
          <p14:tracePt t="287682" x="5972175" y="5160963"/>
          <p14:tracePt t="287688" x="5989638" y="5160963"/>
          <p14:tracePt t="287699" x="6007100" y="5160963"/>
          <p14:tracePt t="287704" x="6026150" y="5160963"/>
          <p14:tracePt t="287715" x="6035675" y="5160963"/>
          <p14:tracePt t="287720" x="6043613" y="5160963"/>
          <p14:tracePt t="287732" x="6053138" y="5160963"/>
          <p14:tracePt t="287749" x="6072188" y="5160963"/>
          <p14:tracePt t="287754" x="6080125" y="5160963"/>
          <p14:tracePt t="287765" x="6089650" y="5160963"/>
          <p14:tracePt t="287769" x="6108700" y="5160963"/>
          <p14:tracePt t="287776" x="6116638" y="5160963"/>
          <p14:tracePt t="287785" x="6126163" y="5160963"/>
          <p14:tracePt t="287792" x="6162675" y="5160963"/>
          <p14:tracePt t="287800" x="6181725" y="5160963"/>
          <p14:tracePt t="287808" x="6199188" y="5160963"/>
          <p14:tracePt t="287816" x="6226175" y="5160963"/>
          <p14:tracePt t="287824" x="6254750" y="5153025"/>
          <p14:tracePt t="287832" x="6272213" y="5153025"/>
          <p14:tracePt t="287840" x="6299200" y="5153025"/>
          <p14:tracePt t="287849" x="6308725" y="5153025"/>
          <p14:tracePt t="287856" x="6318250" y="5153025"/>
          <p14:tracePt t="287865" x="6326188" y="5153025"/>
          <p14:tracePt t="287906" x="6335713" y="5153025"/>
          <p14:tracePt t="287923" x="6345238" y="5153025"/>
          <p14:tracePt t="287930" x="6354763" y="5153025"/>
          <p14:tracePt t="287939" x="6372225" y="5153025"/>
          <p14:tracePt t="287949" x="6381750" y="5153025"/>
          <p14:tracePt t="287954" x="6391275" y="5153025"/>
          <p14:tracePt t="287970" x="6399213" y="5153025"/>
          <p14:tracePt t="287982" x="6408738" y="5153025"/>
          <p14:tracePt t="287986" x="6418263" y="5153025"/>
          <p14:tracePt t="287998" x="6427788" y="5153025"/>
          <p14:tracePt t="288002" x="6435725" y="5153025"/>
          <p14:tracePt t="288015" x="6445250" y="5153025"/>
          <p14:tracePt t="288034" x="6454775" y="5153025"/>
          <p14:tracePt t="288042" x="6464300" y="5153025"/>
          <p14:tracePt t="288050" x="6472238" y="5153025"/>
          <p14:tracePt t="288066" x="6481763" y="5153025"/>
          <p14:tracePt t="288085" x="6491288" y="5153025"/>
          <p14:tracePt t="288090" x="6500813" y="5153025"/>
          <p14:tracePt t="288110" x="6508750" y="5153025"/>
          <p14:tracePt t="288122" x="6518275" y="5153025"/>
          <p14:tracePt t="288133" x="6527800" y="5143500"/>
          <p14:tracePt t="288139" x="6537325" y="5143500"/>
          <p14:tracePt t="288159" x="6545263" y="5143500"/>
          <p14:tracePt t="288172" x="6554788" y="5143500"/>
          <p14:tracePt t="288228" x="6564313" y="5143500"/>
          <p14:tracePt t="288244" x="6573838" y="5143500"/>
          <p14:tracePt t="288276" x="6581775" y="5143500"/>
          <p14:tracePt t="288316" x="6591300" y="5143500"/>
          <p14:tracePt t="288332" x="6600825" y="5143500"/>
          <p14:tracePt t="288348" x="6610350" y="5143500"/>
          <p14:tracePt t="288372" x="6618288" y="5143500"/>
          <p14:tracePt t="288388" x="6627813" y="5143500"/>
          <p14:tracePt t="288897" x="6637338" y="5143500"/>
          <p14:tracePt t="289171" x="6645275" y="5143500"/>
          <p14:tracePt t="289194" x="6654800" y="5143500"/>
          <p14:tracePt t="289218" x="6664325" y="5143500"/>
          <p14:tracePt t="289250" x="6673850" y="5143500"/>
          <p14:tracePt t="289266" x="6691313" y="5143500"/>
          <p14:tracePt t="289276" x="6718300" y="5143500"/>
          <p14:tracePt t="289282" x="6737350" y="5143500"/>
          <p14:tracePt t="289292" x="6746875" y="5143500"/>
          <p14:tracePt t="289298" x="6746875" y="5160963"/>
          <p14:tracePt t="289308" x="6746875" y="5197475"/>
          <p14:tracePt t="289535" x="6737350" y="5180013"/>
          <p14:tracePt t="289554" x="6727825" y="5170488"/>
          <p14:tracePt t="289566" x="6718300" y="5153025"/>
          <p14:tracePt t="289582" x="6718300" y="5143500"/>
          <p14:tracePt t="289598" x="6718300" y="5133975"/>
          <p14:tracePt t="289622" x="6718300" y="5126038"/>
          <p14:tracePt t="289638" x="6718300" y="5116513"/>
          <p14:tracePt t="289662" x="6718300" y="5106988"/>
          <p14:tracePt t="289670" x="6718300" y="5097463"/>
          <p14:tracePt t="289686" x="6718300" y="5089525"/>
          <p14:tracePt t="289702" x="6718300" y="5080000"/>
          <p14:tracePt t="289711" x="6718300" y="5070475"/>
          <p14:tracePt t="289727" x="6718300" y="5060950"/>
          <p14:tracePt t="289952" x="6727825" y="5060950"/>
          <p14:tracePt t="289960" x="6737350" y="5060950"/>
          <p14:tracePt t="289968" x="6746875" y="5060950"/>
          <p14:tracePt t="289976" x="6754813" y="5060950"/>
          <p14:tracePt t="289984" x="6791325" y="5060950"/>
          <p14:tracePt t="290000" x="6819900" y="5060950"/>
          <p14:tracePt t="290008" x="6856413" y="5060950"/>
          <p14:tracePt t="290016" x="6883400" y="5060950"/>
          <p14:tracePt t="290024" x="6919913" y="5060950"/>
          <p14:tracePt t="290033" x="6937375" y="5060950"/>
          <p14:tracePt t="290040" x="6964363" y="5060950"/>
          <p14:tracePt t="290048" x="6983413" y="5060950"/>
          <p14:tracePt t="290056" x="7019925" y="5060950"/>
          <p14:tracePt t="290065" x="7046913" y="5060950"/>
          <p14:tracePt t="290072" x="7065963" y="5060950"/>
          <p14:tracePt t="290083" x="7092950" y="5060950"/>
          <p14:tracePt t="290088" x="7119938" y="5060950"/>
          <p14:tracePt t="290115" x="7175500" y="5060950"/>
          <p14:tracePt t="290126" x="7183438" y="5060950"/>
          <p14:tracePt t="290135" x="7202488" y="5060950"/>
          <p14:tracePt t="290138" x="7212013" y="5060950"/>
          <p14:tracePt t="290154" x="7219950" y="5060950"/>
          <p14:tracePt t="290165" x="7229475" y="5060950"/>
          <p14:tracePt t="290170" x="7248525" y="5060950"/>
          <p14:tracePt t="290182" x="7256463" y="5060950"/>
          <p14:tracePt t="290186" x="7275513" y="5060950"/>
          <p14:tracePt t="290198" x="7292975" y="5060950"/>
          <p14:tracePt t="290202" x="7302500" y="5060950"/>
          <p14:tracePt t="290216" x="7319963" y="5060950"/>
          <p14:tracePt t="290218" x="7339013" y="5060950"/>
          <p14:tracePt t="290226" x="7356475" y="5060950"/>
          <p14:tracePt t="290234" x="7375525" y="5060950"/>
          <p14:tracePt t="290242" x="7385050" y="5060950"/>
          <p14:tracePt t="290250" x="7402513" y="5060950"/>
          <p14:tracePt t="290259" x="7412038" y="5053013"/>
          <p14:tracePt t="290275" x="7421563" y="5053013"/>
          <p14:tracePt t="290314" x="7429500" y="5053013"/>
          <p14:tracePt t="290330" x="7439025" y="5053013"/>
          <p14:tracePt t="290338" x="7448550" y="5053013"/>
          <p14:tracePt t="290346" x="7458075" y="5053013"/>
          <p14:tracePt t="290354" x="7475538" y="5053013"/>
          <p14:tracePt t="290372" x="7494588" y="5053013"/>
          <p14:tracePt t="290382" x="7512050" y="5053013"/>
          <p14:tracePt t="290388" x="7521575" y="5053013"/>
          <p14:tracePt t="290398" x="7531100" y="5053013"/>
          <p14:tracePt t="290404" x="7539038" y="5053013"/>
          <p14:tracePt t="290416" x="7548563" y="5053013"/>
          <p14:tracePt t="290433" x="7558088" y="5053013"/>
          <p14:tracePt t="290436" x="7567613" y="5053013"/>
          <p14:tracePt t="290452" x="7575550" y="5053013"/>
          <p14:tracePt t="290500" x="7585075" y="5053013"/>
          <p14:tracePt t="290581" x="7567613" y="5053013"/>
          <p14:tracePt t="290602" x="7531100" y="5053013"/>
          <p14:tracePt t="290611" x="7502525" y="5053013"/>
          <p14:tracePt t="290617" x="7475538" y="5053013"/>
          <p14:tracePt t="290620" x="7448550" y="5053013"/>
          <p14:tracePt t="290632" x="7412038" y="5053013"/>
          <p14:tracePt t="290636" x="7385050" y="5053013"/>
          <p14:tracePt t="290648" x="7356475" y="5053013"/>
          <p14:tracePt t="290654" x="7329488" y="5053013"/>
          <p14:tracePt t="290660" x="7302500" y="5053013"/>
          <p14:tracePt t="290670" x="7265988" y="5053013"/>
          <p14:tracePt t="290676" x="7229475" y="5053013"/>
          <p14:tracePt t="290686" x="7183438" y="5053013"/>
          <p14:tracePt t="290699" x="7156450" y="5053013"/>
          <p14:tracePt t="290702" x="7129463" y="5053013"/>
          <p14:tracePt t="290715" x="7083425" y="5060950"/>
          <p14:tracePt t="290718" x="7065963" y="5060950"/>
          <p14:tracePt t="290726" x="7037388" y="5060950"/>
          <p14:tracePt t="290734" x="7010400" y="5060950"/>
          <p14:tracePt t="290742" x="6973888" y="5060950"/>
          <p14:tracePt t="290750" x="6964363" y="5070475"/>
          <p14:tracePt t="290758" x="6956425" y="5070475"/>
          <p14:tracePt t="290766" x="6946900" y="5070475"/>
          <p14:tracePt t="290782" x="6937375" y="5070475"/>
          <p14:tracePt t="290878" x="6973888" y="5070475"/>
          <p14:tracePt t="290886" x="6992938" y="5070475"/>
          <p14:tracePt t="290894" x="7019925" y="5060950"/>
          <p14:tracePt t="290902" x="7065963" y="5060950"/>
          <p14:tracePt t="290916" x="7083425" y="5060950"/>
          <p14:tracePt t="290920" x="7110413" y="5060950"/>
          <p14:tracePt t="290926" x="7146925" y="5053013"/>
          <p14:tracePt t="290936" x="7165975" y="5053013"/>
          <p14:tracePt t="290942" x="7175500" y="5053013"/>
          <p14:tracePt t="290952" x="7183438" y="5053013"/>
          <p14:tracePt t="291057" x="7183438" y="5043488"/>
          <p14:tracePt t="291072" x="7146925" y="5043488"/>
          <p14:tracePt t="291085" x="7138988" y="5043488"/>
          <p14:tracePt t="291094" x="7102475" y="5033963"/>
          <p14:tracePt t="291102" x="7065963" y="5033963"/>
          <p14:tracePt t="291104" x="7037388" y="5033963"/>
          <p14:tracePt t="291117" x="7000875" y="5033963"/>
          <p14:tracePt t="291120" x="6973888" y="5033963"/>
          <p14:tracePt t="291132" x="6956425" y="5033963"/>
          <p14:tracePt t="291136" x="6946900" y="5033963"/>
          <p14:tracePt t="291150" x="6937375" y="5033963"/>
          <p14:tracePt t="291152" x="6929438" y="5033963"/>
          <p14:tracePt t="291168" x="6919913" y="5033963"/>
          <p14:tracePt t="291208" x="6919913" y="5043488"/>
          <p14:tracePt t="291218" x="6919913" y="5053013"/>
          <p14:tracePt t="291224" x="6919913" y="5070475"/>
          <p14:tracePt t="291234" x="6919913" y="5080000"/>
          <p14:tracePt t="291242" x="6929438" y="5089525"/>
          <p14:tracePt t="291251" x="6929438" y="5097463"/>
          <p14:tracePt t="291258" x="6937375" y="5097463"/>
          <p14:tracePt t="291266" x="6937375" y="5106988"/>
          <p14:tracePt t="291284" x="6946900" y="5106988"/>
          <p14:tracePt t="291290" x="6956425" y="5106988"/>
          <p14:tracePt t="291299" x="6964363" y="5106988"/>
          <p14:tracePt t="291306" x="6973888" y="5106988"/>
          <p14:tracePt t="291316" x="6983413" y="5106988"/>
          <p14:tracePt t="291322" x="6992938" y="5106988"/>
          <p14:tracePt t="291332" x="7010400" y="5106988"/>
          <p14:tracePt t="291338" x="7029450" y="5106988"/>
          <p14:tracePt t="291349" x="7046913" y="5106988"/>
          <p14:tracePt t="291354" x="7056438" y="5106988"/>
          <p14:tracePt t="291365" x="7065963" y="5106988"/>
          <p14:tracePt t="291668" x="7073900" y="5106988"/>
          <p14:tracePt t="291678" x="7073900" y="5097463"/>
          <p14:tracePt t="291684" x="7083425" y="5097463"/>
          <p14:tracePt t="291708" x="7092950" y="5089525"/>
          <p14:tracePt t="291724" x="7102475" y="5089525"/>
          <p14:tracePt t="291732" x="7110413" y="5080000"/>
          <p14:tracePt t="291749" x="7119938" y="5070475"/>
          <p14:tracePt t="291758" x="7129463" y="5060950"/>
          <p14:tracePt t="291790" x="7129463" y="5053013"/>
          <p14:tracePt t="291871" x="7119938" y="5053013"/>
          <p14:tracePt t="291886" x="7110413" y="5060950"/>
          <p14:tracePt t="291902" x="7110413" y="5070475"/>
          <p14:tracePt t="291911" x="7110413" y="5080000"/>
          <p14:tracePt t="291926" x="7110413" y="5089525"/>
          <p14:tracePt t="291942" x="7110413" y="5097463"/>
          <p14:tracePt t="291950" x="7119938" y="5097463"/>
          <p14:tracePt t="291958" x="7129463" y="5097463"/>
          <p14:tracePt t="291974" x="7138988" y="5097463"/>
          <p14:tracePt t="291990" x="7138988" y="5106988"/>
          <p14:tracePt t="292000" x="7146925" y="5106988"/>
          <p14:tracePt t="292006" x="7156450" y="5106988"/>
          <p14:tracePt t="292038" x="7165975" y="5106988"/>
          <p14:tracePt t="292323" x="7183438" y="5106988"/>
          <p14:tracePt t="292331" x="7192963" y="5106988"/>
          <p14:tracePt t="292338" x="7202488" y="5106988"/>
          <p14:tracePt t="292363" x="7212013" y="5106988"/>
          <p14:tracePt t="292410" x="7212013" y="5097463"/>
          <p14:tracePt t="292897" x="7219950" y="5097463"/>
          <p14:tracePt t="292950" x="7229475" y="5097463"/>
          <p14:tracePt t="293063" x="7212013" y="5097463"/>
          <p14:tracePt t="293084" x="7165975" y="5097463"/>
          <p14:tracePt t="293096" x="7092950" y="5089525"/>
          <p14:tracePt t="293104" x="7037388" y="5080000"/>
          <p14:tracePt t="293116" x="6973888" y="5060950"/>
          <p14:tracePt t="293118" x="6883400" y="5033963"/>
          <p14:tracePt t="293126" x="6800850" y="5024438"/>
          <p14:tracePt t="293134" x="6746875" y="5016500"/>
          <p14:tracePt t="293142" x="6664325" y="4997450"/>
          <p14:tracePt t="293152" x="6610350" y="4987925"/>
          <p14:tracePt t="293158" x="6537325" y="4979988"/>
          <p14:tracePt t="293168" x="6491288" y="4960938"/>
          <p14:tracePt t="293174" x="6427788" y="4951413"/>
          <p14:tracePt t="293184" x="6372225" y="4943475"/>
          <p14:tracePt t="293190" x="6326188" y="4933950"/>
          <p14:tracePt t="293200" x="6291263" y="4924425"/>
          <p14:tracePt t="293208" x="6272213" y="4906963"/>
          <p14:tracePt t="293216" x="6254750" y="4906963"/>
          <p14:tracePt t="293232" x="6245225" y="4906963"/>
          <p14:tracePt t="293282" x="6235700" y="4906963"/>
          <p14:tracePt t="293297" x="6218238" y="4906963"/>
          <p14:tracePt t="293304" x="6208713" y="4897438"/>
          <p14:tracePt t="293312" x="6189663" y="4897438"/>
          <p14:tracePt t="293328" x="6172200" y="4897438"/>
          <p14:tracePt t="293336" x="6153150" y="4897438"/>
          <p14:tracePt t="293350" x="6145213" y="4897438"/>
          <p14:tracePt t="293352" x="6135688" y="4897438"/>
          <p14:tracePt t="293366" x="6126163" y="4897438"/>
          <p14:tracePt t="293368" x="6116638" y="4897438"/>
          <p14:tracePt t="293376" x="6108700" y="4897438"/>
          <p14:tracePt t="293384" x="6089650" y="4897438"/>
          <p14:tracePt t="293392" x="6072188" y="4897438"/>
          <p14:tracePt t="293400" x="6053138" y="4897438"/>
          <p14:tracePt t="293408" x="6035675" y="4897438"/>
          <p14:tracePt t="293419" x="6007100" y="4897438"/>
          <p14:tracePt t="293424" x="5989638" y="4897438"/>
          <p14:tracePt t="293435" x="5962650" y="4897438"/>
          <p14:tracePt t="293440" x="5943600" y="4897438"/>
          <p14:tracePt t="293450" x="5926138" y="4897438"/>
          <p14:tracePt t="293456" x="5907088" y="4897438"/>
          <p14:tracePt t="293466" x="5889625" y="4897438"/>
          <p14:tracePt t="293474" x="5870575" y="4897438"/>
          <p14:tracePt t="293482" x="5853113" y="4897438"/>
          <p14:tracePt t="293490" x="5834063" y="4897438"/>
          <p14:tracePt t="293499" x="5826125" y="4897438"/>
          <p14:tracePt t="293506" x="5816600" y="4897438"/>
          <p14:tracePt t="293522" x="5807075" y="4897438"/>
          <p14:tracePt t="293532" x="5797550" y="4897438"/>
          <p14:tracePt t="293538" x="5789613" y="4897438"/>
          <p14:tracePt t="293549" x="5780088" y="4897438"/>
          <p14:tracePt t="293554" x="5770563" y="4897438"/>
          <p14:tracePt t="293570" x="5761038" y="4897438"/>
          <p14:tracePt t="293582" x="5753100" y="4897438"/>
          <p14:tracePt t="293618" x="5743575" y="4897438"/>
          <p14:tracePt t="293634" x="5743575" y="4906963"/>
          <p14:tracePt t="293642" x="5734050" y="4906963"/>
          <p14:tracePt t="293650" x="5734050" y="4914900"/>
          <p14:tracePt t="293658" x="5724525" y="4914900"/>
          <p14:tracePt t="293690" x="5716588" y="4914900"/>
          <p14:tracePt t="294707" x="5734050" y="4914900"/>
          <p14:tracePt t="294724" x="5761038" y="4914900"/>
          <p14:tracePt t="294733" x="5780088" y="4914900"/>
          <p14:tracePt t="294738" x="5797550" y="4914900"/>
          <p14:tracePt t="294754" x="5816600" y="4914900"/>
          <p14:tracePt t="294766" x="5826125" y="4914900"/>
          <p14:tracePt t="294770" x="5853113" y="4914900"/>
          <p14:tracePt t="294782" x="5870575" y="4914900"/>
          <p14:tracePt t="294786" x="5899150" y="4914900"/>
          <p14:tracePt t="294799" x="5926138" y="4914900"/>
          <p14:tracePt t="294802" x="5962650" y="4914900"/>
          <p14:tracePt t="294815" x="5999163" y="4914900"/>
          <p14:tracePt t="294818" x="6016625" y="4914900"/>
          <p14:tracePt t="294826" x="6072188" y="4914900"/>
          <p14:tracePt t="294836" x="6116638" y="4914900"/>
          <p14:tracePt t="294842" x="6153150" y="4914900"/>
          <p14:tracePt t="294854" x="6189663" y="4914900"/>
          <p14:tracePt t="294879" x="6291263" y="4906963"/>
          <p14:tracePt t="294890" x="6335713" y="4906963"/>
          <p14:tracePt t="294892" x="6391275" y="4906963"/>
          <p14:tracePt t="294900" x="6427788" y="4906963"/>
          <p14:tracePt t="294908" x="6472238" y="4906963"/>
          <p14:tracePt t="294916" x="6500813" y="4906963"/>
          <p14:tracePt t="294924" x="6545263" y="4906963"/>
          <p14:tracePt t="294932" x="6581775" y="4906963"/>
          <p14:tracePt t="294940" x="6610350" y="4906963"/>
          <p14:tracePt t="294949" x="6654800" y="4906963"/>
          <p14:tracePt t="294956" x="6710363" y="4906963"/>
          <p14:tracePt t="294966" x="6746875" y="4906963"/>
          <p14:tracePt t="294972" x="6791325" y="4897438"/>
          <p14:tracePt t="294982" x="6827838" y="4897438"/>
          <p14:tracePt t="294988" x="6873875" y="4897438"/>
          <p14:tracePt t="294999" x="6910388" y="4897438"/>
          <p14:tracePt t="295004" x="6973888" y="4887913"/>
          <p14:tracePt t="295016" x="6983413" y="4887913"/>
          <p14:tracePt t="295020" x="7029450" y="4887913"/>
          <p14:tracePt t="295032" x="7056438" y="4887913"/>
          <p14:tracePt t="295036" x="7110413" y="4887913"/>
          <p14:tracePt t="295049" x="7138988" y="4887913"/>
          <p14:tracePt t="295052" x="7183438" y="4887913"/>
          <p14:tracePt t="295066" x="7212013" y="4887913"/>
          <p14:tracePt t="295068" x="7239000" y="4887913"/>
          <p14:tracePt t="295076" x="7283450" y="4887913"/>
          <p14:tracePt t="295084" x="7319963" y="4887913"/>
          <p14:tracePt t="295093" x="7348538" y="4887913"/>
          <p14:tracePt t="295111" x="7392988" y="4887913"/>
          <p14:tracePt t="295124" x="7402513" y="4887913"/>
          <p14:tracePt t="295126" x="7412038" y="4887913"/>
          <p14:tracePt t="295135" x="7429500" y="4887913"/>
          <p14:tracePt t="295142" x="7439025" y="4887913"/>
          <p14:tracePt t="295155" x="7448550" y="4887913"/>
          <p14:tracePt t="295166" x="7458075" y="4887913"/>
          <p14:tracePt t="295182" x="7475538" y="4887913"/>
          <p14:tracePt t="295186" x="7494588" y="4887913"/>
          <p14:tracePt t="295199" x="7502525" y="4887913"/>
          <p14:tracePt t="295202" x="7521575" y="4887913"/>
          <p14:tracePt t="295215" x="7531100" y="4887913"/>
          <p14:tracePt t="295218" x="7539038" y="4887913"/>
          <p14:tracePt t="295234" x="7548563" y="4887913"/>
          <p14:tracePt t="295242" x="7558088" y="4887913"/>
          <p14:tracePt t="295258" x="7567613" y="4887913"/>
          <p14:tracePt t="295266" x="7575550" y="4878388"/>
          <p14:tracePt t="295274" x="7585075" y="4878388"/>
          <p14:tracePt t="295282" x="7594600" y="4878388"/>
          <p14:tracePt t="295299" x="7602538" y="4878388"/>
          <p14:tracePt t="295306" x="7612063" y="4878388"/>
          <p14:tracePt t="295328" x="7631113" y="4878388"/>
          <p14:tracePt t="295339" x="7639050" y="4878388"/>
          <p14:tracePt t="295362" x="7648575" y="4878388"/>
          <p14:tracePt t="295392" x="7658100" y="4878388"/>
          <p14:tracePt t="295440" x="7667625" y="4878388"/>
          <p14:tracePt t="295456" x="7675563" y="4878388"/>
          <p14:tracePt t="295464" x="7685088" y="4878388"/>
          <p14:tracePt t="295480" x="7694613" y="4878388"/>
          <p14:tracePt t="295512" x="7694613" y="4870450"/>
          <p14:tracePt t="295592" x="7704138" y="4870450"/>
          <p14:tracePt t="295608" x="7712075" y="4870450"/>
          <p14:tracePt t="295618" x="7721600" y="4870450"/>
          <p14:tracePt t="295624" x="7731125" y="4860925"/>
          <p14:tracePt t="295640" x="7740650" y="4860925"/>
          <p14:tracePt t="295649" x="7748588" y="4860925"/>
          <p14:tracePt t="295672" x="7758113" y="4860925"/>
          <p14:tracePt t="295682" x="7758113" y="4851400"/>
          <p14:tracePt t="295690" x="7767638" y="4851400"/>
          <p14:tracePt t="295699" x="7777163" y="4851400"/>
          <p14:tracePt t="295716" x="7785100" y="4851400"/>
          <p14:tracePt t="295722" x="7794625" y="4851400"/>
          <p14:tracePt t="295732" x="7804150" y="4851400"/>
          <p14:tracePt t="295762" x="7813675" y="4851400"/>
          <p14:tracePt t="296648" x="7821613" y="4851400"/>
          <p14:tracePt t="296680" x="7831138" y="4841875"/>
          <p14:tracePt t="296739" x="7831138" y="4833938"/>
          <p14:tracePt t="296768" x="7840663" y="4833938"/>
          <p14:tracePt t="297180" x="7840663" y="4824413"/>
          <p14:tracePt t="297188" x="7850188" y="4824413"/>
          <p14:tracePt t="297205" x="7850188" y="4814888"/>
          <p14:tracePt t="297284" x="7850188" y="4805363"/>
          <p14:tracePt t="297298" x="7858125" y="4797425"/>
          <p14:tracePt t="297308" x="7858125" y="4787900"/>
          <p14:tracePt t="297317" x="7858125" y="4778375"/>
          <p14:tracePt t="297324" x="7867650" y="4778375"/>
          <p14:tracePt t="297332" x="7867650" y="4768850"/>
          <p14:tracePt t="297340" x="7885113" y="4751388"/>
          <p14:tracePt t="297350" x="7904163" y="4732338"/>
          <p14:tracePt t="297359" x="7921625" y="4724400"/>
          <p14:tracePt t="297366" x="7940675" y="4697413"/>
          <p14:tracePt t="297375" x="7967663" y="4678363"/>
          <p14:tracePt t="297382" x="7994650" y="4660900"/>
          <p14:tracePt t="297390" x="8013700" y="4632325"/>
          <p14:tracePt t="297399" x="8050213" y="4614863"/>
          <p14:tracePt t="297406" x="8067675" y="4587875"/>
          <p14:tracePt t="297416" x="8096250" y="4541838"/>
          <p14:tracePt t="297422" x="8132763" y="4495800"/>
          <p14:tracePt t="297433" x="8169275" y="4468813"/>
          <p14:tracePt t="297438" x="8204200" y="4422775"/>
          <p14:tracePt t="297449" x="8277225" y="4322763"/>
          <p14:tracePt t="297454" x="8332788" y="4232275"/>
          <p14:tracePt t="297466" x="8369300" y="4159250"/>
          <p14:tracePt t="297470" x="8415338" y="4040188"/>
          <p14:tracePt t="297482" x="8459788" y="3911600"/>
          <p14:tracePt t="297486" x="8496300" y="3775075"/>
          <p14:tracePt t="297499" x="8532813" y="3648075"/>
          <p14:tracePt t="297502" x="8542338" y="3529013"/>
          <p14:tracePt t="297516" x="8559800" y="3402013"/>
          <p14:tracePt t="297518" x="8559800" y="3309938"/>
          <p14:tracePt t="297526" x="8559800" y="3182938"/>
          <p14:tracePt t="297534" x="8523288" y="3054350"/>
          <p14:tracePt t="297543" x="8478838" y="2917825"/>
          <p14:tracePt t="297550" x="8432800" y="2817813"/>
          <p14:tracePt t="297559" x="8396288" y="2727325"/>
          <p14:tracePt t="297566" x="8323263" y="2589213"/>
          <p14:tracePt t="297574" x="8204200" y="2408238"/>
          <p14:tracePt t="297582" x="8132763" y="2279650"/>
          <p14:tracePt t="297592" x="8040688" y="2160588"/>
          <p14:tracePt t="297598" x="7950200" y="2024063"/>
          <p14:tracePt t="297608" x="7804150" y="1860550"/>
          <p14:tracePt t="297616" x="7758113" y="1797050"/>
          <p14:tracePt t="297624" x="7585075" y="1631950"/>
          <p14:tracePt t="297632" x="7485063" y="1541463"/>
          <p14:tracePt t="297640" x="7329488" y="1431925"/>
          <p14:tracePt t="297649" x="7212013" y="1349375"/>
          <p14:tracePt t="297656" x="7065963" y="1258888"/>
          <p14:tracePt t="297666" x="6910388" y="1195388"/>
          <p14:tracePt t="297672" x="6754813" y="1122363"/>
          <p14:tracePt t="297682" x="6681788" y="1093788"/>
          <p14:tracePt t="297688" x="6491288" y="1012825"/>
          <p14:tracePt t="297699" x="6318250" y="930275"/>
          <p14:tracePt t="297704" x="6162675" y="874713"/>
          <p14:tracePt t="297716" x="6053138" y="830263"/>
          <p14:tracePt t="297720" x="5862638" y="766763"/>
          <p14:tracePt t="297733" x="5734050" y="720725"/>
          <p14:tracePt t="297736" x="5461000" y="657225"/>
          <p14:tracePt t="297749" x="5205413" y="601663"/>
          <p14:tracePt t="297752" x="5059363" y="565150"/>
          <p14:tracePt t="297760" x="4895850" y="538163"/>
          <p14:tracePt t="297768" x="4713288" y="511175"/>
          <p14:tracePt t="297776" x="4630738" y="492125"/>
          <p14:tracePt t="297784" x="4467225" y="482600"/>
          <p14:tracePt t="297792" x="4357688" y="465138"/>
          <p14:tracePt t="297800" x="4321175" y="455613"/>
          <p14:tracePt t="297808" x="4221163" y="455613"/>
          <p14:tracePt t="297816" x="4129088" y="438150"/>
          <p14:tracePt t="297824" x="4038600" y="428625"/>
          <p14:tracePt t="297833" x="3992563" y="428625"/>
          <p14:tracePt t="297840" x="3883025" y="428625"/>
          <p14:tracePt t="297849" x="3792538" y="428625"/>
          <p14:tracePt t="297856" x="3646488" y="428625"/>
          <p14:tracePt t="297866" x="3556000" y="428625"/>
          <p14:tracePt t="297872" x="3427413" y="428625"/>
          <p14:tracePt t="297882" x="3336925" y="428625"/>
          <p14:tracePt t="297888" x="3190875" y="428625"/>
          <p14:tracePt t="297899" x="3100388" y="428625"/>
          <p14:tracePt t="297906" x="3008313" y="428625"/>
          <p14:tracePt t="297916" x="2862263" y="428625"/>
          <p14:tracePt t="297922" x="2771775" y="428625"/>
          <p14:tracePt t="297932" x="2635250" y="438150"/>
          <p14:tracePt t="297938" x="2543175" y="438150"/>
          <p14:tracePt t="297950" x="2470150" y="446088"/>
          <p14:tracePt t="297954" x="2397125" y="446088"/>
          <p14:tracePt t="297967" x="2306638" y="446088"/>
          <p14:tracePt t="297970" x="2179638" y="465138"/>
          <p14:tracePt t="297982" x="2078038" y="474663"/>
          <p14:tracePt t="297986" x="2005013" y="482600"/>
          <p14:tracePt t="297999" x="1924050" y="501650"/>
          <p14:tracePt t="298002" x="1851025" y="528638"/>
          <p14:tracePt t="298015" x="1804988" y="538163"/>
          <p14:tracePt t="298018" x="1758950" y="547688"/>
          <p14:tracePt t="298026" x="1714500" y="565150"/>
          <p14:tracePt t="298034" x="1685925" y="592138"/>
          <p14:tracePt t="298042" x="1658938" y="611188"/>
          <p14:tracePt t="298050" x="1612900" y="647700"/>
          <p14:tracePt t="298059" x="1595438" y="665163"/>
          <p14:tracePt t="298066" x="1522413" y="711200"/>
          <p14:tracePt t="298075" x="1468438" y="747713"/>
          <p14:tracePt t="298082" x="1422400" y="784225"/>
          <p14:tracePt t="298090" x="1395413" y="803275"/>
          <p14:tracePt t="298101" x="1349375" y="839788"/>
          <p14:tracePt t="298106" x="1312863" y="866775"/>
          <p14:tracePt t="298116" x="1266825" y="893763"/>
          <p14:tracePt t="298122" x="1222375" y="911225"/>
          <p14:tracePt t="298132" x="1157288" y="957263"/>
          <p14:tracePt t="298138" x="1120775" y="966788"/>
          <p14:tracePt t="298149" x="1093788" y="976313"/>
          <p14:tracePt t="298154" x="1057275" y="993775"/>
          <p14:tracePt t="298166" x="1030288" y="993775"/>
          <p14:tracePt t="298170" x="1003300" y="1003300"/>
          <p14:tracePt t="298182" x="984250" y="1012825"/>
          <p14:tracePt t="298186" x="966788" y="1020763"/>
          <p14:tracePt t="298199" x="957263" y="1020763"/>
          <p14:tracePt t="298202" x="947738" y="1030288"/>
          <p14:tracePt t="298216" x="939800" y="1039813"/>
          <p14:tracePt t="298220" x="930275" y="1049338"/>
          <p14:tracePt t="298233" x="920750" y="1057275"/>
          <p14:tracePt t="298236" x="920750" y="1066800"/>
          <p14:tracePt t="298250" x="911225" y="1076325"/>
          <p14:tracePt t="298252" x="911225" y="1085850"/>
          <p14:tracePt t="298266" x="911225" y="1103313"/>
          <p14:tracePt t="298268" x="911225" y="1122363"/>
          <p14:tracePt t="298276" x="911225" y="1139825"/>
          <p14:tracePt t="298284" x="911225" y="1158875"/>
          <p14:tracePt t="298292" x="911225" y="1176338"/>
          <p14:tracePt t="298300" x="911225" y="1203325"/>
          <p14:tracePt t="298308" x="911225" y="1231900"/>
          <p14:tracePt t="298316" x="920750" y="1276350"/>
          <p14:tracePt t="298325" x="920750" y="1303338"/>
          <p14:tracePt t="298336" x="930275" y="1358900"/>
          <p14:tracePt t="298340" x="930275" y="1412875"/>
          <p14:tracePt t="298349" x="939800" y="1495425"/>
          <p14:tracePt t="298356" x="957263" y="1568450"/>
          <p14:tracePt t="298366" x="957263" y="1660525"/>
          <p14:tracePt t="298372" x="957263" y="1731963"/>
          <p14:tracePt t="298382" x="957263" y="1841500"/>
          <p14:tracePt t="298388" x="957263" y="2006600"/>
          <p14:tracePt t="298399" x="957263" y="2079625"/>
          <p14:tracePt t="298404" x="957263" y="2262188"/>
          <p14:tracePt t="298416" x="966788" y="2362200"/>
          <p14:tracePt t="298420" x="966788" y="2435225"/>
          <p14:tracePt t="298432" x="984250" y="2544763"/>
          <p14:tracePt t="298436" x="993775" y="2671763"/>
          <p14:tracePt t="298450" x="1011238" y="2781300"/>
          <p14:tracePt t="298452" x="1011238" y="2844800"/>
          <p14:tracePt t="298465" x="1039813" y="2936875"/>
          <p14:tracePt t="298468" x="1066800" y="3063875"/>
          <p14:tracePt t="298482" x="1076325" y="3146425"/>
          <p14:tracePt t="298486" x="1076325" y="3200400"/>
          <p14:tracePt t="298498" x="1093788" y="3265488"/>
          <p14:tracePt t="298502" x="1093788" y="3319463"/>
          <p14:tracePt t="298516" x="1093788" y="3346450"/>
          <p14:tracePt t="298518" x="1103313" y="3375025"/>
          <p14:tracePt t="298526" x="1103313" y="3419475"/>
          <p14:tracePt t="298534" x="1112838" y="3475038"/>
          <p14:tracePt t="298542" x="1120775" y="3529013"/>
          <p14:tracePt t="298550" x="1139825" y="3592513"/>
          <p14:tracePt t="298558" x="1149350" y="3638550"/>
          <p14:tracePt t="298566" x="1176338" y="3748088"/>
          <p14:tracePt t="298574" x="1185863" y="3775075"/>
          <p14:tracePt t="298582" x="1185863" y="3821113"/>
          <p14:tracePt t="298591" x="1193800" y="3857625"/>
          <p14:tracePt t="298599" x="1203325" y="3903663"/>
          <p14:tracePt t="298607" x="1212850" y="3930650"/>
          <p14:tracePt t="298629" x="1230313" y="3984625"/>
          <p14:tracePt t="298630" x="1239838" y="4013200"/>
          <p14:tracePt t="298640" x="1258888" y="4030663"/>
          <p14:tracePt t="298653" x="1258888" y="4057650"/>
          <p14:tracePt t="298654" x="1266825" y="4086225"/>
          <p14:tracePt t="298667" x="1285875" y="4130675"/>
          <p14:tracePt t="298670" x="1293813" y="4167188"/>
          <p14:tracePt t="298682" x="1303338" y="4195763"/>
          <p14:tracePt t="298686" x="1312863" y="4213225"/>
          <p14:tracePt t="298699" x="1322388" y="4232275"/>
          <p14:tracePt t="298702" x="1330325" y="4249738"/>
          <p14:tracePt t="298716" x="1330325" y="4259263"/>
          <p14:tracePt t="298718" x="1330325" y="4286250"/>
          <p14:tracePt t="298726" x="1330325" y="4303713"/>
          <p14:tracePt t="298734" x="1330325" y="4322763"/>
          <p14:tracePt t="298749" x="1339850" y="4322763"/>
          <p14:tracePt t="298752" x="1339850" y="4340225"/>
          <p14:tracePt t="298766" x="1339850" y="4359275"/>
          <p14:tracePt t="298768" x="1349375" y="4386263"/>
          <p14:tracePt t="298776" x="1358900" y="4413250"/>
          <p14:tracePt t="298792" x="1366838" y="4432300"/>
          <p14:tracePt t="298800" x="1376363" y="4432300"/>
          <p14:tracePt t="298808" x="1376363" y="4441825"/>
          <p14:tracePt t="298816" x="1385888" y="4449763"/>
          <p14:tracePt t="298824" x="1385888" y="4459288"/>
          <p14:tracePt t="298833" x="1395413" y="4468813"/>
          <p14:tracePt t="298840" x="1403350" y="4478338"/>
          <p14:tracePt t="298856" x="1412875" y="4486275"/>
          <p14:tracePt t="298866" x="1422400" y="4505325"/>
          <p14:tracePt t="298872" x="1431925" y="4514850"/>
          <p14:tracePt t="298882" x="1439863" y="4522788"/>
          <p14:tracePt t="298888" x="1449388" y="4522788"/>
          <p14:tracePt t="298899" x="1458913" y="4522788"/>
          <p14:tracePt t="298904" x="1458913" y="4532313"/>
          <p14:tracePt t="298986" x="1458913" y="4541838"/>
          <p14:tracePt t="299008" x="1468438" y="4541838"/>
          <p14:tracePt t="299018" x="1468438" y="4551363"/>
          <p14:tracePt t="299024" x="1468438" y="4559300"/>
          <p14:tracePt t="299034" x="1468438" y="4578350"/>
          <p14:tracePt t="299042" x="1476375" y="4587875"/>
          <p14:tracePt t="299050" x="1485900" y="4605338"/>
          <p14:tracePt t="299058" x="1495425" y="4614863"/>
          <p14:tracePt t="299066" x="1512888" y="4624388"/>
          <p14:tracePt t="299074" x="1522413" y="4651375"/>
          <p14:tracePt t="299083" x="1541463" y="4660900"/>
          <p14:tracePt t="299091" x="1558925" y="4668838"/>
          <p14:tracePt t="299099" x="1568450" y="4668838"/>
          <p14:tracePt t="299107" x="1576388" y="4678363"/>
          <p14:tracePt t="299130" x="1604963" y="4697413"/>
          <p14:tracePt t="299141" x="1612900" y="4697413"/>
          <p14:tracePt t="299152" x="1631950" y="4697413"/>
          <p14:tracePt t="299154" x="1641475" y="4697413"/>
          <p14:tracePt t="299167" x="1658938" y="4705350"/>
          <p14:tracePt t="299170" x="1677988" y="4714875"/>
          <p14:tracePt t="299182" x="1695450" y="4714875"/>
          <p14:tracePt t="299186" x="1714500" y="4724400"/>
          <p14:tracePt t="299199" x="1731963" y="4724400"/>
          <p14:tracePt t="299202" x="1751013" y="4732338"/>
          <p14:tracePt t="299216" x="1768475" y="4732338"/>
          <p14:tracePt t="299218" x="1787525" y="4732338"/>
          <p14:tracePt t="299226" x="1795463" y="4732338"/>
          <p14:tracePt t="299242" x="1814513" y="4741863"/>
          <p14:tracePt t="299250" x="1831975" y="4741863"/>
          <p14:tracePt t="299258" x="1851025" y="4741863"/>
          <p14:tracePt t="299266" x="1878013" y="4751388"/>
          <p14:tracePt t="299274" x="1914525" y="4751388"/>
          <p14:tracePt t="299284" x="1951038" y="4751388"/>
          <p14:tracePt t="299292" x="2051050" y="4760913"/>
          <p14:tracePt t="299300" x="2106613" y="4760913"/>
          <p14:tracePt t="299307" x="2160588" y="4760913"/>
          <p14:tracePt t="299330" x="2297113" y="4760913"/>
          <p14:tracePt t="299336" x="2333625" y="4760913"/>
          <p14:tracePt t="299340" x="2389188" y="4760913"/>
          <p14:tracePt t="299352" x="2443163" y="4760913"/>
          <p14:tracePt t="299365" x="2525713" y="4760913"/>
          <p14:tracePt t="299368" x="2562225" y="4760913"/>
          <p14:tracePt t="299376" x="2635250" y="4760913"/>
          <p14:tracePt t="299384" x="2708275" y="4760913"/>
          <p14:tracePt t="299392" x="2762250" y="4760913"/>
          <p14:tracePt t="299400" x="2817813" y="4760913"/>
          <p14:tracePt t="299408" x="2862263" y="4760913"/>
          <p14:tracePt t="299416" x="2898775" y="4760913"/>
          <p14:tracePt t="299424" x="2971800" y="4760913"/>
          <p14:tracePt t="299432" x="3027363" y="4760913"/>
          <p14:tracePt t="299440" x="3071813" y="4760913"/>
          <p14:tracePt t="299449" x="3108325" y="4760913"/>
          <p14:tracePt t="299456" x="3154363" y="4760913"/>
          <p14:tracePt t="299465" x="3181350" y="4760913"/>
          <p14:tracePt t="299472" x="3190875" y="4751388"/>
          <p14:tracePt t="299482" x="3200400" y="4751388"/>
          <p14:tracePt t="299524" x="3200400" y="4741863"/>
          <p14:tracePt t="299532" x="3217863" y="4732338"/>
          <p14:tracePt t="299540" x="3254375" y="4705350"/>
          <p14:tracePt t="299549" x="3273425" y="4687888"/>
          <p14:tracePt t="299556" x="3300413" y="4687888"/>
          <p14:tracePt t="299566" x="3317875" y="4687888"/>
          <p14:tracePt t="299574" x="3327400" y="4687888"/>
          <p14:tracePt t="299582" x="3327400" y="4705350"/>
          <p14:tracePt t="299591" x="3327400" y="4732338"/>
          <p14:tracePt t="299769" x="3336925" y="4724400"/>
          <p14:tracePt t="299778" x="3346450" y="4705350"/>
          <p14:tracePt t="299784" x="3346450" y="4697413"/>
          <p14:tracePt t="299791" x="3354388" y="4678363"/>
          <p14:tracePt t="299799" x="3354388" y="4660900"/>
          <p14:tracePt t="299807" x="3363913" y="4641850"/>
          <p14:tracePt t="299816" x="3382963" y="4614863"/>
          <p14:tracePt t="299822" x="3390900" y="4587875"/>
          <p14:tracePt t="299833" x="3409950" y="4568825"/>
          <p14:tracePt t="299840" x="3436938" y="4478338"/>
          <p14:tracePt t="299850" x="3455988" y="4432300"/>
          <p14:tracePt t="299856" x="3473450" y="4413250"/>
          <p14:tracePt t="299866" x="3490913" y="4340225"/>
          <p14:tracePt t="299872" x="3519488" y="4295775"/>
          <p14:tracePt t="299883" x="3527425" y="4222750"/>
          <p14:tracePt t="299888" x="3536950" y="4176713"/>
          <p14:tracePt t="299899" x="3563938" y="4122738"/>
          <p14:tracePt t="299904" x="3563938" y="4076700"/>
          <p14:tracePt t="299916" x="3573463" y="4003675"/>
          <p14:tracePt t="299920" x="3573463" y="3911600"/>
          <p14:tracePt t="299933" x="3600450" y="3767138"/>
          <p14:tracePt t="299936" x="3619500" y="3675063"/>
          <p14:tracePt t="299952" x="3646488" y="3502025"/>
          <p14:tracePt t="299952" x="3665538" y="3319463"/>
          <p14:tracePt t="299960" x="3683000" y="3136900"/>
          <p14:tracePt t="299968" x="3683000" y="3000375"/>
          <p14:tracePt t="299976" x="3683000" y="2900363"/>
          <p14:tracePt t="299984" x="3683000" y="2708275"/>
          <p14:tracePt t="299992" x="3673475" y="2525713"/>
          <p14:tracePt t="300000" x="3656013" y="2408238"/>
          <p14:tracePt t="300008" x="3646488" y="2225675"/>
          <p14:tracePt t="300016" x="3609975" y="2060575"/>
          <p14:tracePt t="300024" x="3600450" y="2006600"/>
          <p14:tracePt t="300033" x="3592513" y="1887538"/>
          <p14:tracePt t="300040" x="3592513" y="1814513"/>
          <p14:tracePt t="300050" x="3573463" y="1724025"/>
          <p14:tracePt t="300056" x="3573463" y="1631950"/>
          <p14:tracePt t="300066" x="3563938" y="1558925"/>
          <p14:tracePt t="300072" x="3563938" y="1477963"/>
          <p14:tracePt t="300083" x="3536950" y="1385888"/>
          <p14:tracePt t="300088" x="3519488" y="1303338"/>
          <p14:tracePt t="300099" x="3500438" y="1249363"/>
          <p14:tracePt t="300107" x="3482975" y="1185863"/>
          <p14:tracePt t="300131" x="3427413" y="1020763"/>
          <p14:tracePt t="300143" x="3400425" y="993775"/>
          <p14:tracePt t="300145" x="3400425" y="947738"/>
          <p14:tracePt t="300154" x="3390900" y="920750"/>
          <p14:tracePt t="300167" x="3382963" y="884238"/>
          <p14:tracePt t="300170" x="3382963" y="857250"/>
          <p14:tracePt t="300182" x="3382963" y="839788"/>
          <p14:tracePt t="300186" x="3382963" y="820738"/>
          <p14:tracePt t="300199" x="3373438" y="820738"/>
          <p14:tracePt t="300202" x="3373438" y="803275"/>
          <p14:tracePt t="300215" x="3373438" y="784225"/>
          <p14:tracePt t="300218" x="3373438" y="766763"/>
          <p14:tracePt t="300226" x="3373438" y="720725"/>
          <p14:tracePt t="300234" x="3373438" y="693738"/>
          <p14:tracePt t="300242" x="3373438" y="674688"/>
          <p14:tracePt t="300250" x="3373438" y="657225"/>
          <p14:tracePt t="300266" x="3373438" y="647700"/>
          <p14:tracePt t="300274" x="3373438" y="638175"/>
          <p14:tracePt t="300356" x="3373438" y="684213"/>
          <p14:tracePt t="300362" x="3354388" y="730250"/>
          <p14:tracePt t="300370" x="3354388" y="766763"/>
          <p14:tracePt t="300382" x="3354388" y="847725"/>
          <p14:tracePt t="300386" x="3354388" y="903288"/>
          <p14:tracePt t="300399" x="3354388" y="1066800"/>
          <p14:tracePt t="300402" x="3354388" y="1231900"/>
          <p14:tracePt t="300416" x="3354388" y="1303338"/>
          <p14:tracePt t="300420" x="3363913" y="1449388"/>
          <p14:tracePt t="300433" x="3382963" y="1568450"/>
          <p14:tracePt t="300436" x="3390900" y="1660525"/>
          <p14:tracePt t="300450" x="3409950" y="1804988"/>
          <p14:tracePt t="300452" x="3419475" y="1887538"/>
          <p14:tracePt t="300466" x="3427413" y="1960563"/>
          <p14:tracePt t="300468" x="3446463" y="2052638"/>
          <p14:tracePt t="300476" x="3446463" y="2125663"/>
          <p14:tracePt t="300484" x="3446463" y="2352675"/>
          <p14:tracePt t="300492" x="3463925" y="2554288"/>
          <p14:tracePt t="300501" x="3463925" y="2708275"/>
          <p14:tracePt t="300508" x="3463925" y="2827338"/>
          <p14:tracePt t="300517" x="3463925" y="3100388"/>
          <p14:tracePt t="300524" x="3463925" y="3228975"/>
          <p14:tracePt t="300533" x="3455988" y="3429000"/>
          <p14:tracePt t="300540" x="3455988" y="3556000"/>
          <p14:tracePt t="300550" x="3446463" y="3611563"/>
          <p14:tracePt t="300556" x="3446463" y="3738563"/>
          <p14:tracePt t="300566" x="3427413" y="3821113"/>
          <p14:tracePt t="300572" x="3427413" y="3894138"/>
          <p14:tracePt t="300582" x="3427413" y="3930650"/>
          <p14:tracePt t="300588" x="3419475" y="3984625"/>
          <p14:tracePt t="300599" x="3419475" y="4057650"/>
          <p14:tracePt t="300604" x="3419475" y="4122738"/>
          <p14:tracePt t="300616" x="3419475" y="4159250"/>
          <p14:tracePt t="300620" x="3419475" y="4186238"/>
          <p14:tracePt t="300633" x="3419475" y="4232275"/>
          <p14:tracePt t="300636" x="3419475" y="4259263"/>
          <p14:tracePt t="300650" x="3419475" y="4286250"/>
          <p14:tracePt t="300652" x="3419475" y="4332288"/>
          <p14:tracePt t="300661" x="3419475" y="4359275"/>
          <p14:tracePt t="300670" x="3419475" y="4386263"/>
          <p14:tracePt t="300676" x="3419475" y="4432300"/>
          <p14:tracePt t="300686" x="3427413" y="4459288"/>
          <p14:tracePt t="300692" x="3427413" y="4486275"/>
          <p14:tracePt t="300702" x="3427413" y="4514850"/>
          <p14:tracePt t="300710" x="3427413" y="4551363"/>
          <p14:tracePt t="300718" x="3427413" y="4587875"/>
          <p14:tracePt t="300726" x="3427413" y="4605338"/>
          <p14:tracePt t="300734" x="3427413" y="4651375"/>
          <p14:tracePt t="300742" x="3427413" y="4678363"/>
          <p14:tracePt t="300750" x="3427413" y="4705350"/>
          <p14:tracePt t="300758" x="3427413" y="4732338"/>
          <p14:tracePt t="300766" x="3427413" y="4778375"/>
          <p14:tracePt t="300774" x="3427413" y="4797425"/>
          <p14:tracePt t="300782" x="3427413" y="4824413"/>
          <p14:tracePt t="300790" x="3427413" y="4851400"/>
          <p14:tracePt t="300799" x="3427413" y="4878388"/>
          <p14:tracePt t="300807" x="3427413" y="4897438"/>
          <p14:tracePt t="300831" x="3427413" y="4970463"/>
          <p14:tracePt t="300841" x="3427413" y="5006975"/>
          <p14:tracePt t="300850" x="3427413" y="5033963"/>
          <p14:tracePt t="300854" x="3427413" y="5053013"/>
          <p14:tracePt t="300866" x="3427413" y="5070475"/>
          <p14:tracePt t="300870" x="3427413" y="5089525"/>
          <p14:tracePt t="300882" x="3427413" y="5097463"/>
          <p14:tracePt t="300886" x="3427413" y="5116513"/>
          <p14:tracePt t="300899" x="3427413" y="5133975"/>
          <p14:tracePt t="300902" x="3427413" y="5143500"/>
          <p14:tracePt t="300916" x="3427413" y="5160963"/>
          <p14:tracePt t="300918" x="3419475" y="5180013"/>
          <p14:tracePt t="300926" x="3419475" y="5189538"/>
          <p14:tracePt t="300934" x="3419475" y="5207000"/>
          <p14:tracePt t="300950" x="3419475" y="5216525"/>
          <p14:tracePt t="300958" x="3409950" y="5216525"/>
          <p14:tracePt t="301048" x="3409950" y="5226050"/>
          <p14:tracePt t="301064" x="3427413" y="5226050"/>
          <p14:tracePt t="301072" x="3446463" y="5233988"/>
          <p14:tracePt t="301080" x="3473450" y="5233988"/>
          <p14:tracePt t="301088" x="3509963" y="5233988"/>
          <p14:tracePt t="301099" x="3536950" y="5233988"/>
          <p14:tracePt t="301104" x="3592513" y="5233988"/>
          <p14:tracePt t="301116" x="3629025" y="5233988"/>
          <p14:tracePt t="301120" x="3683000" y="5233988"/>
          <p14:tracePt t="301133" x="3746500" y="5233988"/>
          <p14:tracePt t="301136" x="3783013" y="5226050"/>
          <p14:tracePt t="301149" x="3865563" y="5207000"/>
          <p14:tracePt t="301152" x="3919538" y="5207000"/>
          <p14:tracePt t="301166" x="3956050" y="5207000"/>
          <p14:tracePt t="301168" x="4021138" y="5197475"/>
          <p14:tracePt t="301176" x="4048125" y="5197475"/>
          <p14:tracePt t="301184" x="4129088" y="5197475"/>
          <p14:tracePt t="301192" x="4165600" y="5197475"/>
          <p14:tracePt t="301200" x="4202113" y="5197475"/>
          <p14:tracePt t="301208" x="4238625" y="5189538"/>
          <p14:tracePt t="301216" x="4330700" y="5189538"/>
          <p14:tracePt t="301226" x="4376738" y="5189538"/>
          <p14:tracePt t="301233" x="4430713" y="5189538"/>
          <p14:tracePt t="301242" x="4457700" y="5189538"/>
          <p14:tracePt t="301249" x="4484688" y="5189538"/>
          <p14:tracePt t="301258" x="4530725" y="5189538"/>
          <p14:tracePt t="301266" x="4567238" y="5189538"/>
          <p14:tracePt t="301274" x="4594225" y="5189538"/>
          <p14:tracePt t="301282" x="4630738" y="5189538"/>
          <p14:tracePt t="301290" x="4659313" y="5189538"/>
          <p14:tracePt t="301299" x="4686300" y="5189538"/>
          <p14:tracePt t="301307" x="4713288" y="5189538"/>
          <p14:tracePt t="301331" x="4849813" y="5180013"/>
          <p14:tracePt t="301338" x="4895850" y="5170488"/>
          <p14:tracePt t="301349" x="4922838" y="5170488"/>
          <p14:tracePt t="301354" x="4949825" y="5170488"/>
          <p14:tracePt t="301367" x="4986338" y="5160963"/>
          <p14:tracePt t="301370" x="5005388" y="5153025"/>
          <p14:tracePt t="301382" x="5022850" y="5143500"/>
          <p14:tracePt t="301386" x="5032375" y="5133975"/>
          <p14:tracePt t="301399" x="5032375" y="5126038"/>
          <p14:tracePt t="301402" x="5041900" y="5116513"/>
          <p14:tracePt t="301415" x="5049838" y="5097463"/>
          <p14:tracePt t="301418" x="5068888" y="5080000"/>
          <p14:tracePt t="301426" x="5078413" y="5060950"/>
          <p14:tracePt t="301434" x="5105400" y="5033963"/>
          <p14:tracePt t="301442" x="5114925" y="5016500"/>
          <p14:tracePt t="301450" x="5132388" y="4979988"/>
          <p14:tracePt t="301458" x="5151438" y="4951413"/>
          <p14:tracePt t="301466" x="5168900" y="4933950"/>
          <p14:tracePt t="301474" x="5195888" y="4887913"/>
          <p14:tracePt t="301482" x="5214938" y="4870450"/>
          <p14:tracePt t="301490" x="5224463" y="4833938"/>
          <p14:tracePt t="301499" x="5232400" y="4805363"/>
          <p14:tracePt t="301506" x="5232400" y="4778375"/>
          <p14:tracePt t="301516" x="5241925" y="4732338"/>
          <p14:tracePt t="301524" x="5251450" y="4697413"/>
          <p14:tracePt t="301533" x="5251450" y="4641850"/>
          <p14:tracePt t="301540" x="5251450" y="4578350"/>
          <p14:tracePt t="301549" x="5251450" y="4541838"/>
          <p14:tracePt t="301556" x="5268913" y="4468813"/>
          <p14:tracePt t="301566" x="5268913" y="4376738"/>
          <p14:tracePt t="301572" x="5278438" y="4249738"/>
          <p14:tracePt t="301582" x="5278438" y="4122738"/>
          <p14:tracePt t="301588" x="5278438" y="4013200"/>
          <p14:tracePt t="301599" x="5297488" y="3784600"/>
          <p14:tracePt t="301604" x="5314950" y="3584575"/>
          <p14:tracePt t="301616" x="5324475" y="3382963"/>
          <p14:tracePt t="301620" x="5324475" y="3182938"/>
          <p14:tracePt t="301633" x="5341938" y="2982913"/>
          <p14:tracePt t="301636" x="5360988" y="2800350"/>
          <p14:tracePt t="301649" x="5368925" y="2690813"/>
          <p14:tracePt t="301652" x="5387975" y="2581275"/>
          <p14:tracePt t="301667" x="5387975" y="2525713"/>
          <p14:tracePt t="301668" x="5397500" y="2416175"/>
          <p14:tracePt t="301676" x="5414963" y="2352675"/>
          <p14:tracePt t="301684" x="5414963" y="2298700"/>
          <p14:tracePt t="301692" x="5414963" y="2243138"/>
          <p14:tracePt t="301700" x="5424488" y="2160588"/>
          <p14:tracePt t="301708" x="5424488" y="2089150"/>
          <p14:tracePt t="301716" x="5424488" y="2016125"/>
          <p14:tracePt t="301724" x="5424488" y="1924050"/>
          <p14:tracePt t="301733" x="5424488" y="1833563"/>
          <p14:tracePt t="301740" x="5424488" y="1741488"/>
          <p14:tracePt t="301749" x="5424488" y="1577975"/>
          <p14:tracePt t="301756" x="5424488" y="1495425"/>
          <p14:tracePt t="301766" x="5424488" y="1385888"/>
          <p14:tracePt t="301772" x="5405438" y="1295400"/>
          <p14:tracePt t="301782" x="5405438" y="1222375"/>
          <p14:tracePt t="301788" x="5397500" y="1139825"/>
          <p14:tracePt t="301799" x="5378450" y="1049338"/>
          <p14:tracePt t="301804" x="5368925" y="976313"/>
          <p14:tracePt t="301816" x="5341938" y="893763"/>
          <p14:tracePt t="301820" x="5314950" y="830263"/>
          <p14:tracePt t="301833" x="5297488" y="803275"/>
          <p14:tracePt t="301836" x="5260975" y="757238"/>
          <p14:tracePt t="301849" x="5224463" y="711200"/>
          <p14:tracePt t="301854" x="5195888" y="674688"/>
          <p14:tracePt t="301867" x="5151438" y="638175"/>
          <p14:tracePt t="301870" x="5095875" y="611188"/>
          <p14:tracePt t="301882" x="5068888" y="574675"/>
          <p14:tracePt t="301886" x="5049838" y="555625"/>
          <p14:tracePt t="301899" x="5032375" y="547688"/>
          <p14:tracePt t="301902" x="4995863" y="528638"/>
          <p14:tracePt t="301916" x="4949825" y="482600"/>
          <p14:tracePt t="301918" x="4932363" y="455613"/>
          <p14:tracePt t="301926" x="4922838" y="455613"/>
          <p14:tracePt t="301934" x="4905375" y="438150"/>
          <p14:tracePt t="301942" x="4895850" y="419100"/>
          <p14:tracePt t="301951" x="4886325" y="401638"/>
          <p14:tracePt t="301958" x="4886325" y="392113"/>
          <p14:tracePt t="301967" x="4876800" y="374650"/>
          <p14:tracePt t="301974" x="4868863" y="355600"/>
          <p14:tracePt t="301982" x="4868863" y="346075"/>
          <p14:tracePt t="301990" x="4868863" y="338138"/>
          <p14:tracePt t="302054" x="4859338" y="338138"/>
          <p14:tracePt t="302062" x="4832350" y="338138"/>
          <p14:tracePt t="302070" x="4759325" y="338138"/>
          <p14:tracePt t="302082" x="4722813" y="338138"/>
          <p14:tracePt t="302095" x="4603750" y="338138"/>
          <p14:tracePt t="302100" x="4440238" y="346075"/>
          <p14:tracePt t="302104" x="4294188" y="355600"/>
          <p14:tracePt t="302116" x="4202113" y="374650"/>
          <p14:tracePt t="302121" x="4038600" y="382588"/>
          <p14:tracePt t="302147" x="3509963" y="401638"/>
          <p14:tracePt t="302159" x="3419475" y="419100"/>
          <p14:tracePt t="302161" x="3346450" y="419100"/>
          <p14:tracePt t="302168" x="3263900" y="428625"/>
          <p14:tracePt t="302176" x="3208338" y="438150"/>
          <p14:tracePt t="302184" x="3190875" y="455613"/>
          <p14:tracePt t="302192" x="3181350" y="455613"/>
          <p14:tracePt t="302201" x="3171825" y="465138"/>
          <p14:tracePt t="302208" x="3163888" y="474663"/>
          <p14:tracePt t="302216" x="3163888" y="492125"/>
          <p14:tracePt t="302224" x="3163888" y="519113"/>
          <p14:tracePt t="302233" x="3163888" y="565150"/>
          <p14:tracePt t="302240" x="3163888" y="628650"/>
          <p14:tracePt t="302249" x="3163888" y="711200"/>
          <p14:tracePt t="302256" x="3190875" y="803275"/>
          <p14:tracePt t="302266" x="3190875" y="893763"/>
          <p14:tracePt t="302272" x="3217863" y="993775"/>
          <p14:tracePt t="302282" x="3236913" y="1158875"/>
          <p14:tracePt t="302288" x="3236913" y="1249363"/>
          <p14:tracePt t="302299" x="3254375" y="1339850"/>
          <p14:tracePt t="302304" x="3281363" y="1441450"/>
          <p14:tracePt t="302316" x="3290888" y="1514475"/>
          <p14:tracePt t="302320" x="3300413" y="1595438"/>
          <p14:tracePt t="302333" x="3327400" y="1704975"/>
          <p14:tracePt t="302336" x="3346450" y="1797050"/>
          <p14:tracePt t="302349" x="3354388" y="1860550"/>
          <p14:tracePt t="302352" x="3409950" y="2070100"/>
          <p14:tracePt t="302366" x="3436938" y="2197100"/>
          <p14:tracePt t="302368" x="3463925" y="2316163"/>
          <p14:tracePt t="302382" x="3473450" y="2425700"/>
          <p14:tracePt t="302386" x="3490913" y="2517775"/>
          <p14:tracePt t="302399" x="3500438" y="2635250"/>
          <p14:tracePt t="302402" x="3519488" y="2727325"/>
          <p14:tracePt t="302415" x="3527425" y="2800350"/>
          <p14:tracePt t="302418" x="3527425" y="2854325"/>
          <p14:tracePt t="302426" x="3527425" y="2917825"/>
          <p14:tracePt t="302434" x="3546475" y="2973388"/>
          <p14:tracePt t="302442" x="3546475" y="3000375"/>
          <p14:tracePt t="302450" x="3546475" y="3017838"/>
          <p14:tracePt t="302458" x="3546475" y="3027363"/>
          <p14:tracePt t="302466" x="3546475" y="3036888"/>
          <p14:tracePt t="302474" x="3546475" y="3046413"/>
          <p14:tracePt t="302498" x="3556000" y="3046413"/>
          <p14:tracePt t="302506" x="3573463" y="3046413"/>
          <p14:tracePt t="302516" x="3600450" y="3046413"/>
          <p14:tracePt t="302522" x="3636963" y="3027363"/>
          <p14:tracePt t="302533" x="3673475" y="3027363"/>
          <p14:tracePt t="302538" x="3738563" y="3127375"/>
          <p14:tracePt t="302549" x="3746500" y="3200400"/>
          <p14:tracePt t="302716" x="3756025" y="3182938"/>
          <p14:tracePt t="302724" x="3756025" y="3146425"/>
          <p14:tracePt t="302732" x="3756025" y="3136900"/>
          <p14:tracePt t="302740" x="3756025" y="3100388"/>
          <p14:tracePt t="302749" x="3756025" y="3082925"/>
          <p14:tracePt t="302756" x="3756025" y="3054350"/>
          <p14:tracePt t="302767" x="3756025" y="3027363"/>
          <p14:tracePt t="302772" x="3756025" y="3000375"/>
          <p14:tracePt t="302782" x="3775075" y="2927350"/>
          <p14:tracePt t="302788" x="3802063" y="2844800"/>
          <p14:tracePt t="302799" x="3819525" y="2771775"/>
          <p14:tracePt t="302804" x="3892550" y="2671763"/>
          <p14:tracePt t="302816" x="3965575" y="2562225"/>
          <p14:tracePt t="302820" x="4011613" y="2544763"/>
          <p14:tracePt t="302847" x="4384675" y="2325688"/>
          <p14:tracePt t="302859" x="4557713" y="2225675"/>
          <p14:tracePt t="302860" x="4676775" y="2152650"/>
          <p14:tracePt t="302868" x="4822825" y="2060575"/>
          <p14:tracePt t="302877" x="4905375" y="1987550"/>
          <p14:tracePt t="302884" x="4978400" y="1943100"/>
          <p14:tracePt t="302899" x="5059363" y="1851025"/>
          <p14:tracePt t="302900" x="5086350" y="1824038"/>
          <p14:tracePt t="302916" x="5232400" y="1660525"/>
          <p14:tracePt t="302926" x="5251450" y="1614488"/>
          <p14:tracePt t="302934" x="5260975" y="1577975"/>
          <p14:tracePt t="302942" x="5287963" y="1504950"/>
          <p14:tracePt t="302952" x="5305425" y="1477963"/>
          <p14:tracePt t="302958" x="5305425" y="1458913"/>
          <p14:tracePt t="302966" x="5324475" y="1441450"/>
          <p14:tracePt t="302974" x="5324475" y="1431925"/>
          <p14:tracePt t="303209" x="5324475" y="1422400"/>
          <p14:tracePt t="303215" x="5324475" y="1404938"/>
          <p14:tracePt t="303224" x="5334000" y="1385888"/>
          <p14:tracePt t="303233" x="5334000" y="1358900"/>
          <p14:tracePt t="303240" x="5341938" y="1339850"/>
          <p14:tracePt t="303249" x="5341938" y="1322388"/>
          <p14:tracePt t="303256" x="5351463" y="1312863"/>
          <p14:tracePt t="303267" x="5351463" y="1303338"/>
          <p14:tracePt t="303272" x="5351463" y="1295400"/>
          <p14:tracePt t="303282" x="5360988" y="1285875"/>
          <p14:tracePt t="303288" x="5360988" y="1268413"/>
          <p14:tracePt t="303299" x="5360988" y="1249363"/>
          <p14:tracePt t="303304" x="5368925" y="1231900"/>
          <p14:tracePt t="303316" x="5368925" y="1203325"/>
          <p14:tracePt t="303320" x="5378450" y="1176338"/>
          <p14:tracePt t="303333" x="5387975" y="1158875"/>
          <p14:tracePt t="303336" x="5397500" y="1122363"/>
          <p14:tracePt t="303349" x="5405438" y="1103313"/>
          <p14:tracePt t="303352" x="5434013" y="1057275"/>
          <p14:tracePt t="303365" x="5441950" y="1057275"/>
          <p14:tracePt t="303368" x="5441950" y="1049338"/>
          <p14:tracePt t="303377" x="5451475" y="1039813"/>
          <p14:tracePt t="303385" x="5451475" y="1030288"/>
          <p14:tracePt t="303400" x="5451475" y="1020763"/>
          <p14:tracePt t="303409" x="5461000" y="1020763"/>
          <p14:tracePt t="303416" x="5461000" y="1012825"/>
          <p14:tracePt t="303433" x="5461000" y="1003300"/>
          <p14:tracePt t="303456" x="5470525" y="1003300"/>
          <p14:tracePt t="303467" x="5470525" y="993775"/>
          <p14:tracePt t="303482" x="5478463" y="984250"/>
          <p14:tracePt t="303499" x="5478463" y="976313"/>
          <p14:tracePt t="303506" x="5487988" y="976313"/>
          <p14:tracePt t="303522" x="5497513" y="966788"/>
          <p14:tracePt t="303533" x="5507038" y="957263"/>
          <p14:tracePt t="303538" x="5507038" y="947738"/>
          <p14:tracePt t="303549" x="5514975" y="947738"/>
          <p14:tracePt t="303554" x="5524500" y="939800"/>
          <p14:tracePt t="303567" x="5543550" y="930275"/>
          <p14:tracePt t="303570" x="5551488" y="920750"/>
          <p14:tracePt t="303582" x="5570538" y="903288"/>
          <p14:tracePt t="303586" x="5580063" y="903288"/>
          <p14:tracePt t="303599" x="5580063" y="893763"/>
          <p14:tracePt t="303602" x="5588000" y="893763"/>
          <p14:tracePt t="303616" x="5597525" y="884238"/>
          <p14:tracePt t="303626" x="5607050" y="884238"/>
          <p14:tracePt t="303634" x="5616575" y="884238"/>
          <p14:tracePt t="303642" x="5624513" y="874713"/>
          <p14:tracePt t="303650" x="5634038" y="874713"/>
          <p14:tracePt t="303658" x="5643563" y="874713"/>
          <p14:tracePt t="303666" x="5653088" y="874713"/>
          <p14:tracePt t="303674" x="5670550" y="874713"/>
          <p14:tracePt t="303682" x="5680075" y="874713"/>
          <p14:tracePt t="303690" x="5688013" y="874713"/>
          <p14:tracePt t="303699" x="5697538" y="874713"/>
          <p14:tracePt t="303722" x="5707063" y="874713"/>
          <p14:tracePt t="303733" x="5724525" y="874713"/>
          <p14:tracePt t="303738" x="5743575" y="874713"/>
          <p14:tracePt t="303749" x="5770563" y="874713"/>
          <p14:tracePt t="303754" x="5789613" y="874713"/>
          <p14:tracePt t="303767" x="5816600" y="874713"/>
          <p14:tracePt t="303772" x="5853113" y="874713"/>
          <p14:tracePt t="303782" x="5880100" y="874713"/>
          <p14:tracePt t="303788" x="5907088" y="874713"/>
          <p14:tracePt t="303799" x="5935663" y="874713"/>
          <p14:tracePt t="303804" x="6007100" y="874713"/>
          <p14:tracePt t="303816" x="6043613" y="874713"/>
          <p14:tracePt t="303820" x="6089650" y="874713"/>
          <p14:tracePt t="303833" x="6116638" y="874713"/>
          <p14:tracePt t="303836" x="6153150" y="874713"/>
          <p14:tracePt t="303849" x="6199188" y="874713"/>
          <p14:tracePt t="303852" x="6235700" y="874713"/>
          <p14:tracePt t="303866" x="6308725" y="874713"/>
          <p14:tracePt t="303868" x="6354763" y="874713"/>
          <p14:tracePt t="303883" x="6408738" y="874713"/>
          <p14:tracePt t="303884" x="6464300" y="874713"/>
          <p14:tracePt t="303893" x="6537325" y="874713"/>
          <p14:tracePt t="303900" x="6627813" y="874713"/>
          <p14:tracePt t="303909" x="6700838" y="874713"/>
          <p14:tracePt t="303916" x="6827838" y="874713"/>
          <p14:tracePt t="303924" x="6919913" y="874713"/>
          <p14:tracePt t="303933" x="6992938" y="874713"/>
          <p14:tracePt t="303940" x="7110413" y="884238"/>
          <p14:tracePt t="303951" x="7165975" y="884238"/>
          <p14:tracePt t="303956" x="7256463" y="903288"/>
          <p14:tracePt t="303966" x="7385050" y="911225"/>
          <p14:tracePt t="303972" x="7475538" y="911225"/>
          <p14:tracePt t="303983" x="7539038" y="920750"/>
          <p14:tracePt t="303988" x="7648575" y="957263"/>
          <p14:tracePt t="303999" x="7748588" y="966788"/>
          <p14:tracePt t="304004" x="7858125" y="1012825"/>
          <p14:tracePt t="304016" x="7921625" y="1020763"/>
          <p14:tracePt t="304022" x="7994650" y="1049338"/>
          <p14:tracePt t="304033" x="8040688" y="1066800"/>
          <p14:tracePt t="304038" x="8059738" y="1093788"/>
          <p14:tracePt t="304049" x="8086725" y="1112838"/>
          <p14:tracePt t="304054" x="8086725" y="1130300"/>
          <p14:tracePt t="304067" x="8086725" y="1158875"/>
          <p14:tracePt t="304070" x="8086725" y="1185863"/>
          <p14:tracePt t="304083" x="8086725" y="1212850"/>
          <p14:tracePt t="304086" x="8086725" y="1239838"/>
          <p14:tracePt t="304100" x="8067675" y="1303338"/>
          <p14:tracePt t="304102" x="8013700" y="1385888"/>
          <p14:tracePt t="304116" x="7977188" y="1468438"/>
          <p14:tracePt t="304118" x="7904163" y="1550988"/>
          <p14:tracePt t="304126" x="7831138" y="1651000"/>
          <p14:tracePt t="304134" x="7785100" y="1697038"/>
          <p14:tracePt t="304142" x="7694613" y="1787525"/>
          <p14:tracePt t="304151" x="7631113" y="1851025"/>
          <p14:tracePt t="304158" x="7585075" y="1897063"/>
          <p14:tracePt t="304167" x="7512050" y="1951038"/>
          <p14:tracePt t="304174" x="7466013" y="2016125"/>
          <p14:tracePt t="304182" x="7429500" y="2043113"/>
          <p14:tracePt t="304190" x="7402513" y="2070100"/>
          <p14:tracePt t="304199" x="7392988" y="2079625"/>
          <p14:tracePt t="304206" x="7385050" y="2089150"/>
          <p14:tracePt t="304216" x="7375525" y="2097088"/>
          <p14:tracePt t="304238" x="7375525" y="2106613"/>
          <p14:tracePt t="304249" x="7366000" y="2106613"/>
          <p14:tracePt t="304254" x="7366000" y="2116138"/>
          <p14:tracePt t="304266" x="7356475" y="2125663"/>
          <p14:tracePt t="304282" x="7356475" y="2133600"/>
          <p14:tracePt t="304290" x="7348538" y="2133600"/>
          <p14:tracePt t="304300" x="7348538" y="2143125"/>
          <p14:tracePt t="304316" x="7348538" y="2152650"/>
          <p14:tracePt t="304348" x="7339013" y="2152650"/>
          <p14:tracePt t="304356" x="7319963" y="2152650"/>
          <p14:tracePt t="304367" x="7283450" y="2152650"/>
          <p14:tracePt t="304372" x="7229475" y="2152650"/>
          <p14:tracePt t="304382" x="7110413" y="2152650"/>
          <p14:tracePt t="304388" x="7000875" y="2133600"/>
          <p14:tracePt t="304399" x="6910388" y="2106613"/>
          <p14:tracePt t="304404" x="6846888" y="2097088"/>
          <p14:tracePt t="304416" x="6754813" y="2089150"/>
          <p14:tracePt t="304420" x="6618288" y="2052638"/>
          <p14:tracePt t="304433" x="6454775" y="2006600"/>
          <p14:tracePt t="304436" x="6335713" y="1970088"/>
          <p14:tracePt t="304449" x="6299200" y="1943100"/>
          <p14:tracePt t="304452" x="6218238" y="1914525"/>
          <p14:tracePt t="304467" x="6189663" y="1897063"/>
          <p14:tracePt t="304468" x="6162675" y="1887538"/>
          <p14:tracePt t="304477" x="6162675" y="1878013"/>
          <p14:tracePt t="304493" x="6162675" y="1860550"/>
          <p14:tracePt t="304501" x="6162675" y="1841500"/>
          <p14:tracePt t="304508" x="6162675" y="1833563"/>
          <p14:tracePt t="304516" x="6172200" y="1804988"/>
          <p14:tracePt t="304524" x="6189663" y="1778000"/>
          <p14:tracePt t="304533" x="6199188" y="1768475"/>
          <p14:tracePt t="304540" x="6208713" y="1751013"/>
          <p14:tracePt t="304549" x="6226175" y="1731963"/>
          <p14:tracePt t="304556" x="6254750" y="1724025"/>
          <p14:tracePt t="304566" x="6281738" y="1704975"/>
          <p14:tracePt t="304572" x="6326188" y="1697038"/>
          <p14:tracePt t="304582" x="6399213" y="1677988"/>
          <p14:tracePt t="304588" x="6500813" y="1668463"/>
          <p14:tracePt t="304599" x="6591300" y="1668463"/>
          <p14:tracePt t="304604" x="6754813" y="1651000"/>
          <p14:tracePt t="304616" x="6919913" y="1651000"/>
          <p14:tracePt t="304620" x="7083425" y="1660525"/>
          <p14:tracePt t="304633" x="7156450" y="1668463"/>
          <p14:tracePt t="304638" x="7319963" y="1714500"/>
          <p14:tracePt t="304649" x="7475538" y="1778000"/>
          <p14:tracePt t="304654" x="7539038" y="1814513"/>
          <p14:tracePt t="304667" x="7621588" y="1897063"/>
          <p14:tracePt t="304670" x="7694613" y="1970088"/>
          <p14:tracePt t="304682" x="7748588" y="2052638"/>
          <p14:tracePt t="304686" x="7767638" y="2116138"/>
          <p14:tracePt t="304700" x="7794625" y="2143125"/>
          <p14:tracePt t="304702" x="7804150" y="2189163"/>
          <p14:tracePt t="304710" x="7804150" y="2197100"/>
          <p14:tracePt t="304718" x="7813675" y="2233613"/>
          <p14:tracePt t="304726" x="7813675" y="2262188"/>
          <p14:tracePt t="304734" x="7813675" y="2279650"/>
          <p14:tracePt t="304742" x="7813675" y="2352675"/>
          <p14:tracePt t="304750" x="7813675" y="2389188"/>
          <p14:tracePt t="304758" x="7813675" y="2416175"/>
          <p14:tracePt t="304766" x="7804150" y="2462213"/>
          <p14:tracePt t="304774" x="7777163" y="2489200"/>
          <p14:tracePt t="304782" x="7758113" y="2535238"/>
          <p14:tracePt t="304790" x="7740650" y="2581275"/>
          <p14:tracePt t="304799" x="7712075" y="2608263"/>
          <p14:tracePt t="304806" x="7694613" y="2644775"/>
          <p14:tracePt t="304816" x="7675563" y="2662238"/>
          <p14:tracePt t="304822" x="7658100" y="2681288"/>
          <p14:tracePt t="304833" x="7639050" y="2698750"/>
          <p14:tracePt t="304838" x="7602538" y="2717800"/>
          <p14:tracePt t="304849" x="7594600" y="2727325"/>
          <p14:tracePt t="304854" x="7585075" y="2735263"/>
          <p14:tracePt t="304866" x="7567613" y="2735263"/>
          <p14:tracePt t="304870" x="7548563" y="2744788"/>
          <p14:tracePt t="304883" x="7502525" y="2744788"/>
          <p14:tracePt t="304886" x="7475538" y="2744788"/>
          <p14:tracePt t="304900" x="7421563" y="2744788"/>
          <p14:tracePt t="304904" x="7329488" y="2744788"/>
          <p14:tracePt t="304916" x="7275513" y="2744788"/>
          <p14:tracePt t="304920" x="7229475" y="2744788"/>
          <p14:tracePt t="304933" x="7175500" y="2744788"/>
          <p14:tracePt t="304936" x="7102475" y="2735263"/>
          <p14:tracePt t="304951" x="7065963" y="2735263"/>
          <p14:tracePt t="304952" x="7046913" y="2727325"/>
          <p14:tracePt t="304988" x="7065963" y="2727325"/>
          <p14:tracePt t="304996" x="7110413" y="2727325"/>
          <p14:tracePt t="305004" x="7146925" y="2744788"/>
          <p14:tracePt t="305016" x="7212013" y="2771775"/>
          <p14:tracePt t="305020" x="7292975" y="2808288"/>
          <p14:tracePt t="305033" x="7339013" y="2836863"/>
          <p14:tracePt t="305036" x="7366000" y="2854325"/>
          <p14:tracePt t="305049" x="7402513" y="2873375"/>
          <p14:tracePt t="305052" x="7429500" y="2909888"/>
          <p14:tracePt t="305067" x="7448550" y="2927350"/>
          <p14:tracePt t="305068" x="7475538" y="2954338"/>
          <p14:tracePt t="305083" x="7485063" y="2973388"/>
          <p14:tracePt t="305084" x="7494588" y="2990850"/>
          <p14:tracePt t="305092" x="7494588" y="3009900"/>
          <p14:tracePt t="305100" x="7494588" y="3027363"/>
          <p14:tracePt t="305108" x="7494588" y="3036888"/>
          <p14:tracePt t="305116" x="7494588" y="3054350"/>
          <p14:tracePt t="305127" x="7494588" y="3063875"/>
          <p14:tracePt t="305149" x="7485063" y="3073400"/>
          <p14:tracePt t="305160" x="7475538" y="3073400"/>
          <p14:tracePt t="305167" x="7475538" y="3082925"/>
          <p14:tracePt t="305174" x="7475538" y="3090863"/>
          <p14:tracePt t="305182" x="7475538" y="3100388"/>
          <p14:tracePt t="305190" x="7475538" y="3109913"/>
          <p14:tracePt t="305199" x="7466013" y="3127375"/>
          <p14:tracePt t="305206" x="7448550" y="3155950"/>
          <p14:tracePt t="305216" x="7429500" y="3173413"/>
          <p14:tracePt t="305222" x="7385050" y="3236913"/>
          <p14:tracePt t="305233" x="7329488" y="3282950"/>
          <p14:tracePt t="305238" x="7275513" y="3365500"/>
          <p14:tracePt t="305374" x="7275513" y="3355975"/>
          <p14:tracePt t="305382" x="7248525" y="3282950"/>
          <p14:tracePt t="305390" x="7229475" y="3236913"/>
          <p14:tracePt t="305399" x="7212013" y="3200400"/>
          <p14:tracePt t="305409" x="7212013" y="3136900"/>
          <p14:tracePt t="305420" x="7192963" y="3119438"/>
          <p14:tracePt t="305433" x="7192963" y="3109913"/>
          <p14:tracePt t="305496" x="7202488" y="3109913"/>
          <p14:tracePt t="305504" x="7212013" y="3109913"/>
          <p14:tracePt t="305512" x="7239000" y="3109913"/>
          <p14:tracePt t="305520" x="7265988" y="3109913"/>
          <p14:tracePt t="305533" x="7312025" y="3109913"/>
          <p14:tracePt t="305536" x="7366000" y="3109913"/>
          <p14:tracePt t="305549" x="7402513" y="3109913"/>
          <p14:tracePt t="305552" x="7458075" y="3109913"/>
          <p14:tracePt t="305566" x="7531100" y="3109913"/>
          <p14:tracePt t="305568" x="7602538" y="3109913"/>
          <p14:tracePt t="305576" x="7694613" y="3109913"/>
          <p14:tracePt t="305584" x="7831138" y="3109913"/>
          <p14:tracePt t="305593" x="7921625" y="3127375"/>
          <p14:tracePt t="305600" x="7977188" y="3136900"/>
          <p14:tracePt t="305609" x="8040688" y="3146425"/>
          <p14:tracePt t="305616" x="8067675" y="3146425"/>
          <p14:tracePt t="305624" x="8096250" y="3155950"/>
          <p14:tracePt t="305633" x="8113713" y="3163888"/>
          <p14:tracePt t="305640" x="8123238" y="3163888"/>
          <p14:tracePt t="305649" x="8132763" y="3173413"/>
          <p14:tracePt t="305656" x="8140700" y="3173413"/>
          <p14:tracePt t="305666" x="8150225" y="3182938"/>
          <p14:tracePt t="305672" x="8150225" y="3192463"/>
          <p14:tracePt t="305682" x="8159750" y="3192463"/>
          <p14:tracePt t="305690" x="8159750" y="3200400"/>
          <p14:tracePt t="305706" x="8159750" y="3209925"/>
          <p14:tracePt t="305716" x="8169275" y="3209925"/>
          <p14:tracePt t="305722" x="8169275" y="3219450"/>
          <p14:tracePt t="305733" x="8169275" y="3236913"/>
          <p14:tracePt t="305738" x="8169275" y="3255963"/>
          <p14:tracePt t="305749" x="8169275" y="3273425"/>
          <p14:tracePt t="305754" x="8150225" y="3302000"/>
          <p14:tracePt t="305766" x="8150225" y="3319463"/>
          <p14:tracePt t="305770" x="8140700" y="3355975"/>
          <p14:tracePt t="305782" x="8123238" y="3375025"/>
          <p14:tracePt t="305786" x="8113713" y="3402013"/>
          <p14:tracePt t="305800" x="8104188" y="3429000"/>
          <p14:tracePt t="305802" x="8096250" y="3446463"/>
          <p14:tracePt t="305810" x="8096250" y="3455988"/>
          <p14:tracePt t="305818" x="8086725" y="3475038"/>
          <p14:tracePt t="305826" x="8086725" y="3482975"/>
          <p14:tracePt t="305834" x="8086725" y="3492500"/>
          <p14:tracePt t="305842" x="8077200" y="3511550"/>
          <p14:tracePt t="305851" x="8077200" y="3519488"/>
          <p14:tracePt t="305858" x="8067675" y="3529013"/>
          <p14:tracePt t="305867" x="8067675" y="3548063"/>
          <p14:tracePt t="305874" x="8059738" y="3584575"/>
          <p14:tracePt t="305882" x="8059738" y="3611563"/>
          <p14:tracePt t="305890" x="8059738" y="3648075"/>
          <p14:tracePt t="305899" x="8059738" y="3694113"/>
          <p14:tracePt t="305906" x="8050213" y="3721100"/>
          <p14:tracePt t="306004" x="8050213" y="3702050"/>
          <p14:tracePt t="306012" x="8050213" y="3657600"/>
          <p14:tracePt t="306020" x="8059738" y="3621088"/>
          <p14:tracePt t="306033" x="8077200" y="3584575"/>
          <p14:tracePt t="306036" x="8086725" y="3565525"/>
          <p14:tracePt t="306049" x="8113713" y="3548063"/>
          <p14:tracePt t="306052" x="8132763" y="3538538"/>
          <p14:tracePt t="306066" x="8159750" y="3529013"/>
          <p14:tracePt t="306068" x="8177213" y="3511550"/>
          <p14:tracePt t="306077" x="8204200" y="3492500"/>
          <p14:tracePt t="306084" x="8240713" y="3492500"/>
          <p14:tracePt t="306093" x="8269288" y="3492500"/>
          <p14:tracePt t="306100" x="8296275" y="3492500"/>
          <p14:tracePt t="306109" x="8342313" y="3492500"/>
          <p14:tracePt t="306116" x="8396288" y="3492500"/>
          <p14:tracePt t="306124" x="8423275" y="3492500"/>
          <p14:tracePt t="306133" x="8442325" y="3502025"/>
          <p14:tracePt t="306140" x="8459788" y="3502025"/>
          <p14:tracePt t="306149" x="8478838" y="3502025"/>
          <p14:tracePt t="306156" x="8488363" y="3502025"/>
          <p14:tracePt t="306167" x="8488363" y="3511550"/>
          <p14:tracePt t="306172" x="8496300" y="3511550"/>
          <p14:tracePt t="306220" x="8496300" y="3502025"/>
          <p14:tracePt t="306228" x="8496300" y="3492500"/>
          <p14:tracePt t="306236" x="8496300" y="3482975"/>
          <p14:tracePt t="306249" x="8496300" y="3475038"/>
          <p14:tracePt t="306252" x="8496300" y="3465513"/>
          <p14:tracePt t="306270" x="8488363" y="3446463"/>
          <p14:tracePt t="306282" x="8488363" y="3438525"/>
          <p14:tracePt t="306286" x="8478838" y="3419475"/>
          <p14:tracePt t="306300" x="8451850" y="3402013"/>
          <p14:tracePt t="306302" x="8451850" y="3392488"/>
          <p14:tracePt t="306316" x="8442325" y="3382963"/>
          <p14:tracePt t="306318" x="8423275" y="3375025"/>
          <p14:tracePt t="306326" x="8405813" y="3365500"/>
          <p14:tracePt t="306334" x="8396288" y="3355975"/>
          <p14:tracePt t="306342" x="8378825" y="3346450"/>
          <p14:tracePt t="306350" x="8359775" y="3338513"/>
          <p14:tracePt t="306358" x="8350250" y="3338513"/>
          <p14:tracePt t="306374" x="8342313" y="3338513"/>
          <p14:tracePt t="306390" x="8342313" y="3328988"/>
          <p14:tracePt t="306430" x="8332788" y="3319463"/>
          <p14:tracePt t="306447" x="8332788" y="3309938"/>
          <p14:tracePt t="306486" x="8332788" y="3302000"/>
          <p14:tracePt t="306510" x="8323263" y="3292475"/>
          <p14:tracePt t="306526" x="8313738" y="3292475"/>
          <p14:tracePt t="306542" x="8305800" y="3292475"/>
          <p14:tracePt t="306552" x="8296275" y="3292475"/>
          <p14:tracePt t="306576" x="8286750" y="3292475"/>
          <p14:tracePt t="306593" x="8277225" y="3282950"/>
          <p14:tracePt t="306624" x="8277225" y="3273425"/>
          <p14:tracePt t="306632" x="8277225" y="3265488"/>
          <p14:tracePt t="306640" x="8286750" y="3246438"/>
          <p14:tracePt t="306649" x="8323263" y="3219450"/>
          <p14:tracePt t="306656" x="8342313" y="3209925"/>
          <p14:tracePt t="306666" x="8369300" y="3192463"/>
          <p14:tracePt t="306672" x="8405813" y="3182938"/>
          <p14:tracePt t="306683" x="8432800" y="3173413"/>
          <p14:tracePt t="306688" x="8488363" y="3163888"/>
          <p14:tracePt t="306699" x="8523288" y="3163888"/>
          <p14:tracePt t="306704" x="8596313" y="3163888"/>
          <p14:tracePt t="306716" x="8615363" y="3163888"/>
          <p14:tracePt t="306720" x="8651875" y="3163888"/>
          <p14:tracePt t="306733" x="8669338" y="3163888"/>
          <p14:tracePt t="306736" x="8705850" y="3163888"/>
          <p14:tracePt t="306750" x="8715375" y="3182938"/>
          <p14:tracePt t="306752" x="8724900" y="3192463"/>
          <p14:tracePt t="306768" x="8734425" y="3209925"/>
          <p14:tracePt t="306776" x="8734425" y="3228975"/>
          <p14:tracePt t="306785" x="8742363" y="3246438"/>
          <p14:tracePt t="306792" x="8751888" y="3282950"/>
          <p14:tracePt t="306810" x="8751888" y="3309938"/>
          <p14:tracePt t="306817" x="8751888" y="3328988"/>
          <p14:tracePt t="306826" x="8751888" y="3346450"/>
          <p14:tracePt t="306833" x="8751888" y="3365500"/>
          <p14:tracePt t="306842" x="8751888" y="3375025"/>
          <p14:tracePt t="306849" x="8751888" y="3382963"/>
          <p14:tracePt t="306858" x="8751888" y="3392488"/>
          <p14:tracePt t="306866" x="8751888" y="3402013"/>
          <p14:tracePt t="306883" x="8751888" y="3411538"/>
          <p14:tracePt t="306890" x="8724900" y="3446463"/>
          <p14:tracePt t="306899" x="8697913" y="3492500"/>
          <p14:tracePt t="306906" x="8669338" y="3519488"/>
          <p14:tracePt t="306916" x="8624888" y="3565525"/>
          <p14:tracePt t="306922" x="8569325" y="3648075"/>
          <p14:tracePt t="306933" x="8542338" y="3748088"/>
          <p14:tracePt t="307026" x="8596313" y="3621088"/>
          <p14:tracePt t="307035" x="8632825" y="3519488"/>
          <p14:tracePt t="307043" x="8651875" y="3465513"/>
          <p14:tracePt t="307076" x="8661400" y="3465513"/>
          <p14:tracePt t="307082" x="8669338" y="3482975"/>
          <p14:tracePt t="307092" x="8669338" y="3502025"/>
          <p14:tracePt t="307099" x="8669338" y="3519488"/>
          <p14:tracePt t="307109" x="8669338" y="3556000"/>
          <p14:tracePt t="307116" x="8661400" y="3584575"/>
          <p14:tracePt t="307124" x="8661400" y="3611563"/>
          <p14:tracePt t="307133" x="8661400" y="3657600"/>
          <p14:tracePt t="307140" x="8661400" y="3694113"/>
          <p14:tracePt t="307150" x="8661400" y="3767138"/>
          <p14:tracePt t="307156" x="8651875" y="3840163"/>
          <p14:tracePt t="307166" x="8632825" y="3930650"/>
          <p14:tracePt t="307172" x="8605838" y="4013200"/>
          <p14:tracePt t="307183" x="8588375" y="4076700"/>
          <p14:tracePt t="307188" x="8559800" y="4140200"/>
          <p14:tracePt t="307199" x="8532813" y="4213225"/>
          <p14:tracePt t="307204" x="8505825" y="4276725"/>
          <p14:tracePt t="307216" x="8496300" y="4340225"/>
          <p14:tracePt t="307220" x="8488363" y="4376738"/>
          <p14:tracePt t="307233" x="8478838" y="4422775"/>
          <p14:tracePt t="307236" x="8451850" y="4486275"/>
          <p14:tracePt t="307250" x="8442325" y="4514850"/>
          <p14:tracePt t="307252" x="8423275" y="4541838"/>
          <p14:tracePt t="307266" x="8405813" y="4578350"/>
          <p14:tracePt t="307268" x="8386763" y="4614863"/>
          <p14:tracePt t="307276" x="8369300" y="4651375"/>
          <p14:tracePt t="307285" x="8350250" y="4678363"/>
          <p14:tracePt t="307292" x="8342313" y="4705350"/>
          <p14:tracePt t="307300" x="8323263" y="4724400"/>
          <p14:tracePt t="307308" x="8313738" y="4760913"/>
          <p14:tracePt t="307316" x="8313738" y="4778375"/>
          <p14:tracePt t="307324" x="8305800" y="4797425"/>
          <p14:tracePt t="307333" x="8305800" y="4814888"/>
          <p14:tracePt t="307340" x="8296275" y="4814888"/>
          <p14:tracePt t="307350" x="8296275" y="4833938"/>
          <p14:tracePt t="307356" x="8296275" y="4851400"/>
          <p14:tracePt t="307366" x="8296275" y="4860925"/>
          <p14:tracePt t="307372" x="8296275" y="4878388"/>
          <p14:tracePt t="307383" x="8296275" y="4906963"/>
          <p14:tracePt t="307388" x="8296275" y="4924425"/>
          <p14:tracePt t="307399" x="8296275" y="4933950"/>
          <p14:tracePt t="307404" x="8296275" y="4951413"/>
          <p14:tracePt t="307416" x="8296275" y="4960938"/>
          <p14:tracePt t="307433" x="8296275" y="4970463"/>
          <p14:tracePt t="307438" x="8296275" y="4979988"/>
          <p14:tracePt t="307450" x="8296275" y="4987925"/>
          <p14:tracePt t="307470" x="8305800" y="4987925"/>
          <p14:tracePt t="307510" x="8313738" y="4987925"/>
          <p14:tracePt t="307518" x="8323263" y="4997450"/>
          <p14:tracePt t="307526" x="8342313" y="4997450"/>
          <p14:tracePt t="307534" x="8350250" y="4997450"/>
          <p14:tracePt t="307542" x="8359775" y="4997450"/>
          <p14:tracePt t="307550" x="8369300" y="4997450"/>
          <p14:tracePt t="307558" x="8378825" y="4997450"/>
          <p14:tracePt t="307566" x="8386763" y="4997450"/>
          <p14:tracePt t="307590" x="8396288" y="4997450"/>
          <p14:tracePt t="307736" x="8405813" y="4987925"/>
          <p14:tracePt t="307744" x="8415338" y="4960938"/>
          <p14:tracePt t="307752" x="8415338" y="4943475"/>
          <p14:tracePt t="307766" x="8415338" y="4914900"/>
          <p14:tracePt t="307768" x="8423275" y="4870450"/>
          <p14:tracePt t="307776" x="8432800" y="4814888"/>
          <p14:tracePt t="307784" x="8442325" y="4732338"/>
          <p14:tracePt t="307792" x="8459788" y="4624388"/>
          <p14:tracePt t="307800" x="8478838" y="4532313"/>
          <p14:tracePt t="307808" x="8478838" y="4422775"/>
          <p14:tracePt t="307816" x="8488363" y="4313238"/>
          <p14:tracePt t="307824" x="8488363" y="4232275"/>
          <p14:tracePt t="307833" x="8505825" y="4057650"/>
          <p14:tracePt t="307840" x="8505825" y="3894138"/>
          <p14:tracePt t="307849" x="8515350" y="3775075"/>
          <p14:tracePt t="307856" x="8532813" y="3475038"/>
          <p14:tracePt t="307866" x="8551863" y="3355975"/>
          <p14:tracePt t="307872" x="8569325" y="3136900"/>
          <p14:tracePt t="307883" x="8578850" y="3000375"/>
          <p14:tracePt t="307888" x="8596313" y="2890838"/>
          <p14:tracePt t="307900" x="8605838" y="2744788"/>
          <p14:tracePt t="307904" x="8605838" y="2635250"/>
          <p14:tracePt t="307916" x="8605838" y="2489200"/>
          <p14:tracePt t="307920" x="8605838" y="2379663"/>
          <p14:tracePt t="307933" x="8605838" y="2289175"/>
          <p14:tracePt t="307936" x="8605838" y="2143125"/>
          <p14:tracePt t="307950" x="8605838" y="2052638"/>
          <p14:tracePt t="307954" x="8605838" y="2006600"/>
          <p14:tracePt t="307968" x="8605838" y="1914525"/>
          <p14:tracePt t="307970" x="8596313" y="1804988"/>
          <p14:tracePt t="307983" x="8578850" y="1731963"/>
          <p14:tracePt t="307986" x="8578850" y="1668463"/>
          <p14:tracePt t="308000" x="8569325" y="1595438"/>
          <p14:tracePt t="308002" x="8569325" y="1522413"/>
          <p14:tracePt t="308010" x="8542338" y="1422400"/>
          <p14:tracePt t="308018" x="8523288" y="1368425"/>
          <p14:tracePt t="308026" x="8515350" y="1322388"/>
          <p14:tracePt t="308034" x="8496300" y="1276350"/>
          <p14:tracePt t="308042" x="8469313" y="1231900"/>
          <p14:tracePt t="308050" x="8451850" y="1203325"/>
          <p14:tracePt t="308058" x="8432800" y="1185863"/>
          <p14:tracePt t="308066" x="8396288" y="1149350"/>
          <p14:tracePt t="308074" x="8369300" y="1122363"/>
          <p14:tracePt t="308083" x="8305800" y="1085850"/>
          <p14:tracePt t="308090" x="8240713" y="1057275"/>
          <p14:tracePt t="308100" x="8213725" y="1039813"/>
          <p14:tracePt t="308106" x="8159750" y="1012825"/>
          <p14:tracePt t="308116" x="8059738" y="976313"/>
          <p14:tracePt t="308122" x="7977188" y="947738"/>
          <p14:tracePt t="308133" x="7913688" y="903288"/>
          <p14:tracePt t="308138" x="7821613" y="874713"/>
          <p14:tracePt t="308149" x="7721600" y="839788"/>
          <p14:tracePt t="308154" x="7639050" y="811213"/>
          <p14:tracePt t="308166" x="7594600" y="784225"/>
          <p14:tracePt t="308170" x="7539038" y="766763"/>
          <p14:tracePt t="308183" x="7458075" y="738188"/>
          <p14:tracePt t="308186" x="7392988" y="711200"/>
          <p14:tracePt t="308200" x="7366000" y="701675"/>
          <p14:tracePt t="308202" x="7319963" y="693738"/>
          <p14:tracePt t="308216" x="7283450" y="684213"/>
          <p14:tracePt t="308218" x="7202488" y="665163"/>
          <p14:tracePt t="308233" x="7165975" y="657225"/>
          <p14:tracePt t="308234" x="7102475" y="647700"/>
          <p14:tracePt t="308265" x="6856413" y="620713"/>
          <p14:tracePt t="308277" x="6637338" y="620713"/>
          <p14:tracePt t="308284" x="6545263" y="620713"/>
          <p14:tracePt t="308292" x="6362700" y="601663"/>
          <p14:tracePt t="308300" x="6235700" y="601663"/>
          <p14:tracePt t="308308" x="6126163" y="601663"/>
          <p14:tracePt t="308316" x="5999163" y="601663"/>
          <p14:tracePt t="308324" x="5780088" y="601663"/>
          <p14:tracePt t="308333" x="5597525" y="601663"/>
          <p14:tracePt t="308340" x="5434013" y="601663"/>
          <p14:tracePt t="308349" x="5105400" y="601663"/>
          <p14:tracePt t="308356" x="4803775" y="601663"/>
          <p14:tracePt t="308366" x="4622800" y="601663"/>
          <p14:tracePt t="308372" x="4267200" y="601663"/>
          <p14:tracePt t="308383" x="3929063" y="601663"/>
          <p14:tracePt t="308388" x="3729038" y="601663"/>
          <p14:tracePt t="308399" x="3482975" y="601663"/>
          <p14:tracePt t="308404" x="3300413" y="601663"/>
          <p14:tracePt t="308416" x="3027363" y="601663"/>
          <p14:tracePt t="308420" x="2825750" y="601663"/>
          <p14:tracePt t="308433" x="2716213" y="592138"/>
          <p14:tracePt t="308436" x="2552700" y="574675"/>
          <p14:tracePt t="308449" x="2443163" y="565150"/>
          <p14:tracePt t="308452" x="2397125" y="565150"/>
          <p14:tracePt t="308466" x="2297113" y="538163"/>
          <p14:tracePt t="308468" x="2243138" y="528638"/>
          <p14:tracePt t="308476" x="2179638" y="511175"/>
          <p14:tracePt t="308485" x="2124075" y="501650"/>
          <p14:tracePt t="308500" x="2024063" y="492125"/>
          <p14:tracePt t="308510" x="1997075" y="482600"/>
          <p14:tracePt t="308518" x="1941513" y="482600"/>
          <p14:tracePt t="308526" x="1878013" y="482600"/>
          <p14:tracePt t="308534" x="1804988" y="482600"/>
          <p14:tracePt t="308542" x="1731963" y="482600"/>
          <p14:tracePt t="308550" x="1658938" y="482600"/>
          <p14:tracePt t="308558" x="1549400" y="482600"/>
          <p14:tracePt t="308566" x="1458913" y="482600"/>
          <p14:tracePt t="308574" x="1385888" y="482600"/>
          <p14:tracePt t="308583" x="1239838" y="482600"/>
          <p14:tracePt t="308590" x="1166813" y="482600"/>
          <p14:tracePt t="308600" x="1084263" y="482600"/>
          <p14:tracePt t="308606" x="1047750" y="482600"/>
          <p14:tracePt t="308616" x="1020763" y="482600"/>
          <p14:tracePt t="308622" x="993775" y="482600"/>
          <p14:tracePt t="308633" x="984250" y="482600"/>
          <p14:tracePt t="308663" x="974725" y="482600"/>
          <p14:tracePt t="308670" x="966788" y="501650"/>
          <p14:tracePt t="308683" x="957263" y="547688"/>
          <p14:tracePt t="308686" x="947738" y="574675"/>
          <p14:tracePt t="308700" x="939800" y="620713"/>
          <p14:tracePt t="308702" x="911225" y="647700"/>
          <p14:tracePt t="308716" x="893763" y="693738"/>
          <p14:tracePt t="308718" x="838200" y="793750"/>
          <p14:tracePt t="308726" x="811213" y="857250"/>
          <p14:tracePt t="308734" x="747713" y="984250"/>
          <p14:tracePt t="308742" x="728663" y="1066800"/>
          <p14:tracePt t="308750" x="701675" y="1130300"/>
          <p14:tracePt t="308758" x="674688" y="1185863"/>
          <p14:tracePt t="308766" x="647700" y="1303338"/>
          <p14:tracePt t="308774" x="638175" y="1376363"/>
          <p14:tracePt t="308785" x="638175" y="1431925"/>
          <p14:tracePt t="308793" x="620713" y="1495425"/>
          <p14:tracePt t="308813" x="611188" y="1677988"/>
          <p14:tracePt t="308824" x="584200" y="2006600"/>
          <p14:tracePt t="308834" x="565150" y="2206625"/>
          <p14:tracePt t="308840" x="547688" y="2371725"/>
          <p14:tracePt t="308849" x="547688" y="2554288"/>
          <p14:tracePt t="308856" x="538163" y="2654300"/>
          <p14:tracePt t="308866" x="519113" y="2836863"/>
          <p14:tracePt t="308872" x="519113" y="2963863"/>
          <p14:tracePt t="308883" x="519113" y="3119438"/>
          <p14:tracePt t="308888" x="519113" y="3302000"/>
          <p14:tracePt t="308900" x="519113" y="3465513"/>
          <p14:tracePt t="308904" x="519113" y="3538538"/>
          <p14:tracePt t="308916" x="519113" y="3702050"/>
          <p14:tracePt t="308920" x="519113" y="3867150"/>
          <p14:tracePt t="308933" x="519113" y="3976688"/>
          <p14:tracePt t="308936" x="519113" y="4122738"/>
          <p14:tracePt t="308950" x="511175" y="4232275"/>
          <p14:tracePt t="308952" x="511175" y="4322763"/>
          <p14:tracePt t="308960" x="511175" y="4386263"/>
          <p14:tracePt t="308968" x="511175" y="4495800"/>
          <p14:tracePt t="308976" x="511175" y="4551363"/>
          <p14:tracePt t="308984" x="511175" y="4587875"/>
          <p14:tracePt t="308992" x="511175" y="4641850"/>
          <p14:tracePt t="309001" x="511175" y="4687888"/>
          <p14:tracePt t="309008" x="511175" y="4741863"/>
          <p14:tracePt t="309016" x="511175" y="4778375"/>
          <p14:tracePt t="309026" x="511175" y="4860925"/>
          <p14:tracePt t="309033" x="511175" y="4906963"/>
          <p14:tracePt t="309042" x="511175" y="4960938"/>
          <p14:tracePt t="309049" x="511175" y="4979988"/>
          <p14:tracePt t="309058" x="511175" y="5016500"/>
          <p14:tracePt t="309066" x="511175" y="5053013"/>
          <p14:tracePt t="309074" x="511175" y="5070475"/>
          <p14:tracePt t="309083" x="519113" y="5097463"/>
          <p14:tracePt t="309095" x="528638" y="5133975"/>
          <p14:tracePt t="309101" x="538163" y="5170488"/>
          <p14:tracePt t="309106" x="547688" y="5189538"/>
          <p14:tracePt t="309116" x="565150" y="5207000"/>
          <p14:tracePt t="309122" x="574675" y="5226050"/>
          <p14:tracePt t="309133" x="592138" y="5233988"/>
          <p14:tracePt t="309138" x="620713" y="5243513"/>
          <p14:tracePt t="309149" x="655638" y="5253038"/>
          <p14:tracePt t="309154" x="684213" y="5253038"/>
          <p14:tracePt t="309166" x="711200" y="5253038"/>
          <p14:tracePt t="309170" x="728663" y="5262563"/>
          <p14:tracePt t="309183" x="757238" y="5262563"/>
          <p14:tracePt t="309186" x="774700" y="5262563"/>
          <p14:tracePt t="309200" x="793750" y="5262563"/>
          <p14:tracePt t="309202" x="838200" y="5262563"/>
          <p14:tracePt t="309216" x="903288" y="5262563"/>
          <p14:tracePt t="309218" x="947738" y="5262563"/>
          <p14:tracePt t="309226" x="1011238" y="5262563"/>
          <p14:tracePt t="309234" x="1120775" y="5262563"/>
          <p14:tracePt t="309242" x="1203325" y="5262563"/>
          <p14:tracePt t="309250" x="1258888" y="5262563"/>
          <p14:tracePt t="309258" x="1366838" y="5262563"/>
          <p14:tracePt t="309266" x="1512888" y="5262563"/>
          <p14:tracePt t="309274" x="1677988" y="5262563"/>
          <p14:tracePt t="309283" x="1824038" y="5262563"/>
          <p14:tracePt t="309290" x="2014538" y="5262563"/>
          <p14:tracePt t="309300" x="2179638" y="5262563"/>
          <p14:tracePt t="309306" x="2379663" y="5262563"/>
          <p14:tracePt t="309316" x="2525713" y="5262563"/>
          <p14:tracePt t="309323" x="2616200" y="5262563"/>
          <p14:tracePt t="309349" x="3144838" y="5299075"/>
          <p14:tracePt t="309360" x="3327400" y="5299075"/>
          <p14:tracePt t="309370" x="3490913" y="5299075"/>
          <p14:tracePt t="309372" x="3673475" y="5299075"/>
          <p14:tracePt t="309384" x="3802063" y="5299075"/>
          <p14:tracePt t="309388" x="4075113" y="5299075"/>
          <p14:tracePt t="309400" x="4257675" y="5299075"/>
          <p14:tracePt t="309404" x="4430713" y="5299075"/>
          <p14:tracePt t="309417" x="4659313" y="5299075"/>
          <p14:tracePt t="309420" x="4832350" y="5299075"/>
          <p14:tracePt t="309434" x="5086350" y="5299075"/>
          <p14:tracePt t="309436" x="5351463" y="5299075"/>
          <p14:tracePt t="309450" x="5524500" y="5299075"/>
          <p14:tracePt t="309452" x="5670550" y="5289550"/>
          <p14:tracePt t="309460" x="5816600" y="5289550"/>
          <p14:tracePt t="309468" x="5980113" y="5289550"/>
          <p14:tracePt t="309476" x="6145213" y="5289550"/>
          <p14:tracePt t="309484" x="6308725" y="5289550"/>
          <p14:tracePt t="309492" x="6472238" y="5270500"/>
          <p14:tracePt t="309500" x="6545263" y="5270500"/>
          <p14:tracePt t="309508" x="6645275" y="5262563"/>
          <p14:tracePt t="309517" x="6773863" y="5262563"/>
          <p14:tracePt t="309524" x="6846888" y="5262563"/>
          <p14:tracePt t="309534" x="6883400" y="5253038"/>
          <p14:tracePt t="309540" x="6919913" y="5253038"/>
          <p14:tracePt t="309550" x="6956425" y="5253038"/>
          <p14:tracePt t="309556" x="6983413" y="5253038"/>
          <p14:tracePt t="309566" x="7000875" y="5253038"/>
          <p14:tracePt t="309572" x="7046913" y="5253038"/>
          <p14:tracePt t="309583" x="7083425" y="5253038"/>
          <p14:tracePt t="309588" x="7129463" y="5253038"/>
          <p14:tracePt t="309599" x="7183438" y="5253038"/>
          <p14:tracePt t="309604" x="7275513" y="5253038"/>
          <p14:tracePt t="309616" x="7329488" y="5253038"/>
          <p14:tracePt t="309622" x="7412038" y="5262563"/>
          <p14:tracePt t="309633" x="7466013" y="5262563"/>
          <p14:tracePt t="309638" x="7521575" y="5262563"/>
          <p14:tracePt t="309649" x="7594600" y="5280025"/>
          <p14:tracePt t="309654" x="7685088" y="5280025"/>
          <p14:tracePt t="309666" x="7748588" y="5289550"/>
          <p14:tracePt t="309670" x="7821613" y="5289550"/>
          <p14:tracePt t="309683" x="7867650" y="5289550"/>
          <p14:tracePt t="309686" x="7904163" y="5289550"/>
          <p14:tracePt t="309700" x="7950200" y="5289550"/>
          <p14:tracePt t="309702" x="7986713" y="5289550"/>
          <p14:tracePt t="309710" x="8013700" y="5289550"/>
          <p14:tracePt t="309718" x="8031163" y="5289550"/>
          <p14:tracePt t="309726" x="8040688" y="5289550"/>
          <p14:tracePt t="309742" x="8050213" y="5289550"/>
          <p14:tracePt t="309790" x="8059738" y="5280025"/>
          <p14:tracePt t="309798" x="8059738" y="5270500"/>
          <p14:tracePt t="309806" x="8077200" y="5253038"/>
          <p14:tracePt t="309816" x="8086725" y="5253038"/>
          <p14:tracePt t="309822" x="8096250" y="5233988"/>
          <p14:tracePt t="309833" x="8140700" y="5207000"/>
          <p14:tracePt t="309839" x="8159750" y="5189538"/>
          <p14:tracePt t="309852" x="8177213" y="5170488"/>
          <p14:tracePt t="309854" x="8213725" y="5160963"/>
          <p14:tracePt t="309867" x="8240713" y="5143500"/>
          <p14:tracePt t="309870" x="8259763" y="5106988"/>
          <p14:tracePt t="309883" x="8296275" y="5089525"/>
          <p14:tracePt t="309888" x="8323263" y="5060950"/>
          <p14:tracePt t="309901" x="8342313" y="5024438"/>
          <p14:tracePt t="309904" x="8369300" y="4997450"/>
          <p14:tracePt t="309916" x="8386763" y="4979988"/>
          <p14:tracePt t="309920" x="8396288" y="4943475"/>
          <p14:tracePt t="309933" x="8396288" y="4933950"/>
          <p14:tracePt t="309936" x="8396288" y="4914900"/>
          <p14:tracePt t="309952" x="8405813" y="4887913"/>
          <p14:tracePt t="309960" x="8405813" y="4870450"/>
          <p14:tracePt t="309968" x="8405813" y="4841875"/>
          <p14:tracePt t="309976" x="8405813" y="4824413"/>
          <p14:tracePt t="309984" x="8405813" y="4797425"/>
          <p14:tracePt t="309992" x="8405813" y="4760913"/>
          <p14:tracePt t="310000" x="8396288" y="4732338"/>
          <p14:tracePt t="310008" x="8369300" y="4705350"/>
          <p14:tracePt t="310016" x="8342313" y="4678363"/>
          <p14:tracePt t="310024" x="8313738" y="4651375"/>
          <p14:tracePt t="310033" x="8286750" y="4641850"/>
          <p14:tracePt t="310040" x="8269288" y="4632325"/>
          <p14:tracePt t="310049" x="8269288" y="4624388"/>
          <p14:tracePt t="310056" x="8259763" y="4614863"/>
          <p14:tracePt t="311853" x="8250238" y="4614863"/>
          <p14:tracePt t="311862" x="8232775" y="4614863"/>
          <p14:tracePt t="311870" x="8213725" y="4614863"/>
          <p14:tracePt t="311883" x="8196263" y="4614863"/>
          <p14:tracePt t="311886" x="8186738" y="4614863"/>
          <p14:tracePt t="311902" x="8169275" y="4614863"/>
          <p14:tracePt t="311910" x="8132763" y="4624388"/>
          <p14:tracePt t="311918" x="8077200" y="4651375"/>
          <p14:tracePt t="311926" x="8004175" y="4660900"/>
          <p14:tracePt t="311935" x="7867650" y="4687888"/>
          <p14:tracePt t="311943" x="7639050" y="4705350"/>
          <p14:tracePt t="311963" x="7092950" y="4760913"/>
          <p14:tracePt t="311974" x="6116638" y="4814888"/>
          <p14:tracePt t="311984" x="5734050" y="4851400"/>
          <p14:tracePt t="311990" x="5086350" y="4906963"/>
          <p14:tracePt t="311999" x="4667250" y="4951413"/>
          <p14:tracePt t="312006" x="4065588" y="4997450"/>
          <p14:tracePt t="312017" x="3636963" y="5043488"/>
          <p14:tracePt t="312022" x="3027363" y="5153025"/>
          <p14:tracePt t="312033" x="2744788" y="5189538"/>
          <p14:tracePt t="312038" x="2452688" y="5243513"/>
          <p14:tracePt t="312051" x="2270125" y="5270500"/>
          <p14:tracePt t="312054" x="2143125" y="5307013"/>
          <p14:tracePt t="312067" x="1968500" y="5353050"/>
          <p14:tracePt t="312070" x="1914525" y="5362575"/>
          <p14:tracePt t="312083" x="1841500" y="5372100"/>
          <p14:tracePt t="312086" x="1804988" y="5372100"/>
          <p14:tracePt t="312100" x="1787525" y="5372100"/>
          <p14:tracePt t="312102" x="1787525" y="5380038"/>
          <p14:tracePt t="312116" x="1778000" y="5380038"/>
          <p14:tracePt t="312118" x="1768475" y="5380038"/>
          <p14:tracePt t="312133" x="1758950" y="5380038"/>
          <p14:tracePt t="312151" x="1751013" y="5380038"/>
          <p14:tracePt t="312152" x="1741488" y="5380038"/>
          <p14:tracePt t="312161" x="1722438" y="5380038"/>
          <p14:tracePt t="312184" x="1658938" y="5408613"/>
          <p14:tracePt t="312192" x="1641475" y="5416550"/>
          <p14:tracePt t="312200" x="1612900" y="5445125"/>
          <p14:tracePt t="312208" x="1541463" y="5489575"/>
          <p14:tracePt t="312217" x="1458913" y="5545138"/>
          <p14:tracePt t="312224" x="1395413" y="5581650"/>
          <p14:tracePt t="312233" x="1258888" y="5672138"/>
          <p14:tracePt t="312240" x="1139825" y="5735638"/>
          <p14:tracePt t="312249" x="1093788" y="5772150"/>
          <p14:tracePt t="312256" x="957263" y="5854700"/>
          <p14:tracePt t="312266" x="893763" y="5900738"/>
          <p14:tracePt t="312272" x="838200" y="5946775"/>
          <p14:tracePt t="312283" x="811213" y="5964238"/>
          <p14:tracePt t="312288" x="793750" y="5983288"/>
          <p14:tracePt t="312299" x="784225" y="5991225"/>
          <p14:tracePt t="312304" x="774700" y="6000750"/>
          <p14:tracePt t="312352" x="765175" y="6000750"/>
          <p14:tracePt t="312368" x="747713" y="5991225"/>
          <p14:tracePt t="312378" x="728663" y="5983288"/>
          <p14:tracePt t="312386" x="701675" y="5964238"/>
          <p14:tracePt t="312400" x="655638" y="5900738"/>
          <p14:tracePt t="312410" x="620713" y="5873750"/>
          <p14:tracePt t="312417" x="601663" y="5854700"/>
          <p14:tracePt t="312426" x="584200" y="5837238"/>
          <p14:tracePt t="312433" x="565150" y="5808663"/>
          <p14:tracePt t="312442" x="555625" y="5808663"/>
          <p14:tracePt t="312450" x="547688" y="5800725"/>
          <p14:tracePt t="312531" x="555625" y="5800725"/>
          <p14:tracePt t="312554" x="565150" y="5800725"/>
          <p14:tracePt t="312578" x="574675" y="5800725"/>
          <p14:tracePt t="312610" x="574675" y="5791200"/>
          <p14:tracePt t="312676" x="574675" y="5781675"/>
          <p14:tracePt t="312690" x="584200" y="5772150"/>
          <p14:tracePt t="312701" x="611188" y="5745163"/>
          <p14:tracePt t="312710" x="620713" y="5745163"/>
          <p14:tracePt t="312718" x="628650" y="5727700"/>
          <p14:tracePt t="312724" x="638175" y="5718175"/>
          <p14:tracePt t="312733" x="647700" y="5708650"/>
          <p14:tracePt t="312740" x="647700" y="5699125"/>
          <p14:tracePt t="312820" x="655638" y="5699125"/>
          <p14:tracePt t="312836" x="655638" y="5691188"/>
          <p14:tracePt t="341486" x="628650" y="5691188"/>
          <p14:tracePt t="341496" x="620713" y="5691188"/>
          <p14:tracePt t="341502" x="601663" y="5691188"/>
          <p14:tracePt t="341508" x="601663" y="5699125"/>
          <p14:tracePt t="341517" x="592138" y="5699125"/>
          <p14:tracePt t="341534" x="574675" y="5708650"/>
          <p14:tracePt t="341541" x="555625" y="5718175"/>
          <p14:tracePt t="341550" x="519113" y="5735638"/>
          <p14:tracePt t="341557" x="474663" y="5772150"/>
          <p14:tracePt t="341576" x="309563" y="5881688"/>
          <p14:tracePt t="341588" x="228600" y="5937250"/>
          <p14:tracePt t="341590" x="182563" y="5973763"/>
          <p14:tracePt t="341601" x="163513" y="5983288"/>
          <p14:tracePt t="341606" x="155575" y="5991225"/>
          <p14:tracePt t="341654" x="146050" y="6000750"/>
          <p14:tracePt t="341662" x="146050" y="6010275"/>
          <p14:tracePt t="341670" x="136525" y="6010275"/>
          <p14:tracePt t="341684" x="127000" y="6018213"/>
          <p14:tracePt t="341686" x="119063" y="6027738"/>
          <p14:tracePt t="341700" x="119063" y="6037263"/>
          <p14:tracePt t="341702" x="109538" y="6037263"/>
          <p14:tracePt t="341710" x="109538" y="6046788"/>
          <p14:tracePt t="341718" x="109538" y="6054725"/>
          <p14:tracePt t="341726" x="109538" y="6073775"/>
          <p14:tracePt t="341734" x="173038" y="6119813"/>
          <p14:tracePt t="341742" x="273050" y="6200775"/>
          <p14:tracePt t="341751" x="474663" y="6302375"/>
          <p14:tracePt t="341758" x="811213" y="6429375"/>
          <p14:tracePt t="341767" x="1249363" y="6529388"/>
          <p14:tracePt t="341774" x="1824038" y="6602413"/>
          <p14:tracePt t="341784" x="2470150" y="6648450"/>
          <p14:tracePt t="341790" x="2844800" y="6675438"/>
          <p14:tracePt t="341800" x="3409950" y="6694488"/>
          <p14:tracePt t="341806" x="3819525" y="6694488"/>
          <p14:tracePt t="341817" x="4194175" y="6694488"/>
          <p14:tracePt t="341822" x="4822825" y="6721475"/>
          <p14:tracePt t="341833" x="5232400" y="6721475"/>
          <p14:tracePt t="341841" x="5497513" y="6721475"/>
          <p14:tracePt t="341850" x="5916613" y="6748463"/>
          <p14:tracePt t="341857" x="6099175" y="6757988"/>
          <p14:tracePt t="341879" x="6427788" y="6757988"/>
          <p14:tracePt t="341888" x="6500813" y="6757988"/>
          <p14:tracePt t="341889" x="6664325" y="6757988"/>
          <p14:tracePt t="341900" x="6737350" y="6757988"/>
          <p14:tracePt t="341904" x="6764338" y="6757988"/>
          <p14:tracePt t="341917" x="6800850" y="6757988"/>
          <p14:tracePt t="341920" x="6810375" y="6757988"/>
          <p14:tracePt t="341934" x="6819900" y="6757988"/>
          <p14:tracePt t="341962" x="6827838" y="6748463"/>
          <p14:tracePt t="341976" x="6827838" y="6738938"/>
          <p14:tracePt t="341986" x="6827838" y="6721475"/>
          <p14:tracePt t="341992" x="6827838" y="6711950"/>
          <p14:tracePt t="342001" x="6819900" y="6694488"/>
          <p14:tracePt t="342008" x="6810375" y="6665913"/>
          <p14:tracePt t="342018" x="6791325" y="6648450"/>
          <p14:tracePt t="342024" x="6783388" y="6629400"/>
          <p14:tracePt t="342034" x="6754813" y="6611938"/>
          <p14:tracePt t="342040" x="6727825" y="6575425"/>
          <p14:tracePt t="342052" x="6700838" y="6548438"/>
          <p14:tracePt t="342060" x="6681788" y="6529388"/>
          <p14:tracePt t="342068" x="6654800" y="6492875"/>
          <p14:tracePt t="342085" x="6627813" y="6446838"/>
          <p14:tracePt t="342092" x="6610350" y="6411913"/>
          <p14:tracePt t="342100" x="6591300" y="6375400"/>
          <p14:tracePt t="342108" x="6554788" y="6319838"/>
          <p14:tracePt t="342119" x="6518275" y="6273800"/>
          <p14:tracePt t="342127" x="6464300" y="6229350"/>
          <p14:tracePt t="342135" x="6418263" y="6192838"/>
          <p14:tracePt t="342142" x="6354763" y="6137275"/>
          <p14:tracePt t="342150" x="6299200" y="6091238"/>
          <p14:tracePt t="342158" x="6235700" y="6046788"/>
          <p14:tracePt t="342167" x="6172200" y="5983288"/>
          <p14:tracePt t="342174" x="6126163" y="5937250"/>
          <p14:tracePt t="342184" x="6062663" y="5891213"/>
          <p14:tracePt t="342190" x="6026150" y="5864225"/>
          <p14:tracePt t="342201" x="5980113" y="5827713"/>
          <p14:tracePt t="342206" x="5916613" y="5791200"/>
          <p14:tracePt t="342217" x="5880100" y="5754688"/>
          <p14:tracePt t="342222" x="5862638" y="5735638"/>
          <p14:tracePt t="342234" x="5853113" y="5727700"/>
          <p14:tracePt t="342238" x="5853113" y="5718175"/>
          <p14:tracePt t="342250" x="5826125" y="5691188"/>
          <p14:tracePt t="342267" x="5816600" y="5672138"/>
          <p14:tracePt t="342270" x="5789613" y="5654675"/>
          <p14:tracePt t="342284" x="5780088" y="5635625"/>
          <p14:tracePt t="342286" x="5770563" y="5599113"/>
          <p14:tracePt t="342294" x="5753100" y="5581650"/>
          <p14:tracePt t="342302" x="5734050" y="5554663"/>
          <p14:tracePt t="342311" x="5716588" y="5518150"/>
          <p14:tracePt t="342318" x="5697538" y="5508625"/>
          <p14:tracePt t="342326" x="5688013" y="5481638"/>
          <p14:tracePt t="342334" x="5661025" y="5462588"/>
          <p14:tracePt t="342342" x="5643563" y="5445125"/>
          <p14:tracePt t="342350" x="5624513" y="5435600"/>
          <p14:tracePt t="342358" x="5616575" y="5416550"/>
          <p14:tracePt t="342367" x="5597525" y="5408613"/>
          <p14:tracePt t="342374" x="5580063" y="5399088"/>
          <p14:tracePt t="342384" x="5570538" y="5380038"/>
          <p14:tracePt t="342392" x="5551488" y="5372100"/>
          <p14:tracePt t="342400" x="5524500" y="5353050"/>
          <p14:tracePt t="342408" x="5507038" y="5353050"/>
          <p14:tracePt t="342417" x="5497513" y="5353050"/>
          <p14:tracePt t="342424" x="5478463" y="5353050"/>
          <p14:tracePt t="342433" x="5461000" y="5353050"/>
          <p14:tracePt t="342440" x="5441950" y="5353050"/>
          <p14:tracePt t="342450" x="5414963" y="5353050"/>
          <p14:tracePt t="342456" x="5397500" y="5353050"/>
          <p14:tracePt t="342467" x="5368925" y="5353050"/>
          <p14:tracePt t="342472" x="5341938" y="5353050"/>
          <p14:tracePt t="342484" x="5324475" y="5353050"/>
          <p14:tracePt t="342488" x="5278438" y="5353050"/>
          <p14:tracePt t="342501" x="5260975" y="5353050"/>
          <p14:tracePt t="342504" x="5251450" y="5353050"/>
          <p14:tracePt t="342517" x="5241925" y="5353050"/>
          <p14:tracePt t="342534" x="5232400" y="5353050"/>
          <p14:tracePt t="342572" x="5241925" y="5362575"/>
          <p14:tracePt t="342580" x="5251450" y="5380038"/>
          <p14:tracePt t="342588" x="5268913" y="5389563"/>
          <p14:tracePt t="342601" x="5268913" y="5399088"/>
          <p14:tracePt t="342604" x="5268913" y="5408613"/>
          <p14:tracePt t="342617" x="5278438" y="5416550"/>
          <p14:tracePt t="342620" x="5287963" y="5435600"/>
          <p14:tracePt t="342633" x="5305425" y="5445125"/>
          <p14:tracePt t="342636" x="5314950" y="5445125"/>
          <p14:tracePt t="342644" x="5334000" y="5462588"/>
          <p14:tracePt t="342654" x="5351463" y="5472113"/>
          <p14:tracePt t="342660" x="5368925" y="5472113"/>
          <p14:tracePt t="342670" x="5387975" y="5481638"/>
          <p14:tracePt t="342684" x="5397500" y="5481638"/>
          <p14:tracePt t="342686" x="5405438" y="5481638"/>
          <p14:tracePt t="342694" x="5414963" y="5481638"/>
          <p14:tracePt t="342702" x="5414963" y="5489575"/>
          <p14:tracePt t="342798" x="5405438" y="5489575"/>
          <p14:tracePt t="342813" x="5387975" y="5489575"/>
          <p14:tracePt t="342814" x="5378450" y="5489575"/>
          <p14:tracePt t="342825" x="5368925" y="5489575"/>
          <p14:tracePt t="342838" x="5360988" y="5489575"/>
          <p14:tracePt t="342850" x="5351463" y="5489575"/>
          <p14:tracePt t="342867" x="5341938" y="5489575"/>
          <p14:tracePt t="342967" x="5351463" y="5489575"/>
          <p14:tracePt t="342986" x="5387975" y="5489575"/>
          <p14:tracePt t="343001" x="5441950" y="5489575"/>
          <p14:tracePt t="343009" x="5470525" y="5489575"/>
          <p14:tracePt t="343018" x="5497513" y="5489575"/>
          <p14:tracePt t="343024" x="5551488" y="5489575"/>
          <p14:tracePt t="343034" x="5597525" y="5489575"/>
          <p14:tracePt t="343040" x="5634038" y="5489575"/>
          <p14:tracePt t="343050" x="5707063" y="5489575"/>
          <p14:tracePt t="343056" x="5761038" y="5489575"/>
          <p14:tracePt t="343067" x="5807075" y="5489575"/>
          <p14:tracePt t="343072" x="5870575" y="5489575"/>
          <p14:tracePt t="343084" x="5935663" y="5489575"/>
          <p14:tracePt t="343088" x="5989638" y="5489575"/>
          <p14:tracePt t="343100" x="6099175" y="5489575"/>
          <p14:tracePt t="343104" x="6153150" y="5489575"/>
          <p14:tracePt t="343117" x="6181725" y="5489575"/>
          <p14:tracePt t="343120" x="6254750" y="5489575"/>
          <p14:tracePt t="343134" x="6326188" y="5489575"/>
          <p14:tracePt t="343136" x="6381750" y="5481638"/>
          <p14:tracePt t="343144" x="6427788" y="5481638"/>
          <p14:tracePt t="343152" x="6481763" y="5481638"/>
          <p14:tracePt t="343160" x="6527800" y="5462588"/>
          <p14:tracePt t="343168" x="6554788" y="5462588"/>
          <p14:tracePt t="343176" x="6591300" y="5462588"/>
          <p14:tracePt t="343184" x="6637338" y="5462588"/>
          <p14:tracePt t="343192" x="6664325" y="5462588"/>
          <p14:tracePt t="343200" x="6691313" y="5462588"/>
          <p14:tracePt t="343208" x="6718300" y="5462588"/>
          <p14:tracePt t="343217" x="6754813" y="5462588"/>
          <p14:tracePt t="343226" x="6810375" y="5462588"/>
          <p14:tracePt t="343234" x="6864350" y="5462588"/>
          <p14:tracePt t="343242" x="6919913" y="5453063"/>
          <p14:tracePt t="343250" x="6973888" y="5453063"/>
          <p14:tracePt t="343258" x="7056438" y="5445125"/>
          <p14:tracePt t="343267" x="7202488" y="5445125"/>
          <p14:tracePt t="343274" x="7275513" y="5445125"/>
          <p14:tracePt t="343284" x="7348538" y="5426075"/>
          <p14:tracePt t="343290" x="7439025" y="5426075"/>
          <p14:tracePt t="343300" x="7531100" y="5426075"/>
          <p14:tracePt t="343306" x="7658100" y="5426075"/>
          <p14:tracePt t="343317" x="7758113" y="5426075"/>
          <p14:tracePt t="343322" x="7813675" y="5426075"/>
          <p14:tracePt t="343335" x="7904163" y="5426075"/>
          <p14:tracePt t="343338" x="7994650" y="5426075"/>
          <p14:tracePt t="343350" x="8050213" y="5426075"/>
          <p14:tracePt t="343354" x="8104188" y="5426075"/>
          <p14:tracePt t="343367" x="8196263" y="5426075"/>
          <p14:tracePt t="343370" x="8240713" y="5426075"/>
          <p14:tracePt t="343384" x="8296275" y="5426075"/>
          <p14:tracePt t="343386" x="8323263" y="5426075"/>
          <p14:tracePt t="343400" x="8369300" y="5426075"/>
          <p14:tracePt t="343402" x="8396288" y="5426075"/>
          <p14:tracePt t="343410" x="8415338" y="5426075"/>
          <p14:tracePt t="343418" x="8432800" y="5426075"/>
          <p14:tracePt t="343426" x="8451850" y="5426075"/>
          <p14:tracePt t="343434" x="8459788" y="5426075"/>
          <p14:tracePt t="343442" x="8469313" y="5426075"/>
          <p14:tracePt t="343450" x="8488363" y="5426075"/>
          <p14:tracePt t="343458" x="8496300" y="5426075"/>
          <p14:tracePt t="343467" x="8515350" y="5416550"/>
          <p14:tracePt t="343474" x="8532813" y="5416550"/>
          <p14:tracePt t="343483" x="8559800" y="5416550"/>
          <p14:tracePt t="343490" x="8596313" y="5416550"/>
          <p14:tracePt t="343501" x="8632825" y="5408613"/>
          <p14:tracePt t="343506" x="8651875" y="5408613"/>
          <p14:tracePt t="343517" x="8688388" y="5408613"/>
          <p14:tracePt t="343524" x="8715375" y="5399088"/>
          <p14:tracePt t="343533" x="8751888" y="5399088"/>
          <p14:tracePt t="343540" x="8778875" y="5399088"/>
          <p14:tracePt t="343550" x="8807450" y="5399088"/>
          <p14:tracePt t="343556" x="8834438" y="5399088"/>
          <p14:tracePt t="343567" x="8870950" y="5389563"/>
          <p14:tracePt t="343572" x="8878888" y="5389563"/>
          <p14:tracePt t="343584" x="8897938" y="5389563"/>
          <p14:tracePt t="343588" x="8934450" y="5380038"/>
          <p14:tracePt t="343600" x="8951913" y="5380038"/>
          <p14:tracePt t="343604" x="8970963" y="5372100"/>
          <p14:tracePt t="343617" x="8980488" y="5362575"/>
          <p14:tracePt t="343634" x="8980488" y="5353050"/>
          <p14:tracePt t="343645" x="8988425" y="5343525"/>
          <p14:tracePt t="343661" x="8988425" y="5335588"/>
          <p14:tracePt t="343668" x="8997950" y="5326063"/>
          <p14:tracePt t="343676" x="8997950" y="5307013"/>
          <p14:tracePt t="343684" x="8997950" y="5299075"/>
          <p14:tracePt t="343692" x="8997950" y="5280025"/>
          <p14:tracePt t="343700" x="8997950" y="5262563"/>
          <p14:tracePt t="343708" x="8997950" y="5233988"/>
          <p14:tracePt t="343717" x="8997950" y="5207000"/>
          <p14:tracePt t="343724" x="8997950" y="5180013"/>
          <p14:tracePt t="343734" x="8997950" y="5153025"/>
          <p14:tracePt t="343740" x="8988425" y="5116513"/>
          <p14:tracePt t="343750" x="8980488" y="5097463"/>
          <p14:tracePt t="343756" x="8970963" y="5089525"/>
          <p14:tracePt t="343767" x="8961438" y="5070475"/>
          <p14:tracePt t="343772" x="8951913" y="5070475"/>
          <p14:tracePt t="343783" x="8943975" y="5060950"/>
          <p14:tracePt t="343790" x="8943975" y="5053013"/>
          <p14:tracePt t="343801" x="8934450" y="5053013"/>
          <p14:tracePt t="343806" x="8934450" y="5043488"/>
          <p14:tracePt t="343818" x="8924925" y="5043488"/>
          <p14:tracePt t="343822" x="8915400" y="5033963"/>
          <p14:tracePt t="343834" x="8907463" y="5024438"/>
          <p14:tracePt t="343838" x="8897938" y="5024438"/>
          <p14:tracePt t="343850" x="8878888" y="5016500"/>
          <p14:tracePt t="343854" x="8861425" y="5016500"/>
          <p14:tracePt t="343867" x="8842375" y="5006975"/>
          <p14:tracePt t="343884" x="8824913" y="5006975"/>
          <p14:tracePt t="343886" x="8807450" y="4997450"/>
          <p14:tracePt t="343894" x="8788400" y="4997450"/>
          <p14:tracePt t="343902" x="8770938" y="4997450"/>
          <p14:tracePt t="343910" x="8751888" y="4987925"/>
          <p14:tracePt t="343918" x="8724900" y="4987925"/>
          <p14:tracePt t="343926" x="8705850" y="4987925"/>
          <p14:tracePt t="343934" x="8688388" y="4987925"/>
          <p14:tracePt t="343942" x="8661400" y="4987925"/>
          <p14:tracePt t="343951" x="8624888" y="4979988"/>
          <p14:tracePt t="343958" x="8596313" y="4979988"/>
          <p14:tracePt t="343967" x="8542338" y="4979988"/>
          <p14:tracePt t="343974" x="8505825" y="4979988"/>
          <p14:tracePt t="343984" x="8469313" y="4979988"/>
          <p14:tracePt t="343990" x="8432800" y="4979988"/>
          <p14:tracePt t="344002" x="8386763" y="4979988"/>
          <p14:tracePt t="344006" x="8359775" y="4979988"/>
          <p14:tracePt t="344019" x="8332788" y="4979988"/>
          <p14:tracePt t="344022" x="8305800" y="4979988"/>
          <p14:tracePt t="344034" x="8259763" y="4979988"/>
          <p14:tracePt t="344038" x="8240713" y="4979988"/>
          <p14:tracePt t="344050" x="8213725" y="4979988"/>
          <p14:tracePt t="344054" x="8196263" y="4979988"/>
          <p14:tracePt t="344067" x="8169275" y="4979988"/>
          <p14:tracePt t="344070" x="8150225" y="4979988"/>
          <p14:tracePt t="344085" x="8123238" y="4979988"/>
          <p14:tracePt t="344088" x="8104188" y="4979988"/>
          <p14:tracePt t="344101" x="8077200" y="4979988"/>
          <p14:tracePt t="344104" x="8031163" y="4979988"/>
          <p14:tracePt t="344117" x="8004175" y="4979988"/>
          <p14:tracePt t="344120" x="7977188" y="4979988"/>
          <p14:tracePt t="344134" x="7931150" y="4979988"/>
          <p14:tracePt t="344136" x="7904163" y="4979988"/>
          <p14:tracePt t="344144" x="7877175" y="4979988"/>
          <p14:tracePt t="344152" x="7850188" y="4979988"/>
          <p14:tracePt t="344161" x="7804150" y="4979988"/>
          <p14:tracePt t="344168" x="7777163" y="4979988"/>
          <p14:tracePt t="344176" x="7740650" y="4979988"/>
          <p14:tracePt t="344184" x="7704138" y="4979988"/>
          <p14:tracePt t="344192" x="7667625" y="4979988"/>
          <p14:tracePt t="344201" x="7639050" y="4979988"/>
          <p14:tracePt t="344208" x="7612063" y="4979988"/>
          <p14:tracePt t="344217" x="7558088" y="4979988"/>
          <p14:tracePt t="344224" x="7521575" y="4979988"/>
          <p14:tracePt t="344234" x="7494588" y="4979988"/>
          <p14:tracePt t="344240" x="7466013" y="4979988"/>
          <p14:tracePt t="344251" x="7439025" y="4979988"/>
          <p14:tracePt t="344256" x="7402513" y="4979988"/>
          <p14:tracePt t="344267" x="7375525" y="4979988"/>
          <p14:tracePt t="344272" x="7339013" y="4997450"/>
          <p14:tracePt t="344284" x="7302500" y="4997450"/>
          <p14:tracePt t="344288" x="7275513" y="4997450"/>
          <p14:tracePt t="344300" x="7248525" y="5006975"/>
          <p14:tracePt t="344304" x="7192963" y="5006975"/>
          <p14:tracePt t="344317" x="7138988" y="5006975"/>
          <p14:tracePt t="344320" x="7073900" y="5016500"/>
          <p14:tracePt t="344350" x="6900863" y="5024438"/>
          <p14:tracePt t="344361" x="6810375" y="5024438"/>
          <p14:tracePt t="344370" x="6764338" y="5024438"/>
          <p14:tracePt t="344384" x="6727825" y="5024438"/>
          <p14:tracePt t="344386" x="6700838" y="5024438"/>
          <p14:tracePt t="344394" x="6654800" y="5024438"/>
          <p14:tracePt t="344402" x="6627813" y="5024438"/>
          <p14:tracePt t="344410" x="6581775" y="5024438"/>
          <p14:tracePt t="344418" x="6554788" y="5024438"/>
          <p14:tracePt t="344426" x="6518275" y="5016500"/>
          <p14:tracePt t="344434" x="6481763" y="5016500"/>
          <p14:tracePt t="344442" x="6454775" y="5016500"/>
          <p14:tracePt t="344450" x="6427788" y="5016500"/>
          <p14:tracePt t="344458" x="6408738" y="5016500"/>
          <p14:tracePt t="344467" x="6391275" y="5016500"/>
          <p14:tracePt t="344474" x="6372225" y="5016500"/>
          <p14:tracePt t="344484" x="6362700" y="5016500"/>
          <p14:tracePt t="344490" x="6354763" y="5016500"/>
          <p14:tracePt t="344501" x="6345238" y="5024438"/>
          <p14:tracePt t="344506" x="6326188" y="5024438"/>
          <p14:tracePt t="344517" x="6308725" y="5033963"/>
          <p14:tracePt t="344522" x="6281738" y="5033963"/>
          <p14:tracePt t="344534" x="6262688" y="5043488"/>
          <p14:tracePt t="344538" x="6226175" y="5053013"/>
          <p14:tracePt t="344550" x="6208713" y="5053013"/>
          <p14:tracePt t="344554" x="6189663" y="5060950"/>
          <p14:tracePt t="344567" x="6172200" y="5060950"/>
          <p14:tracePt t="344570" x="6153150" y="5060950"/>
          <p14:tracePt t="344584" x="6135688" y="5070475"/>
          <p14:tracePt t="344586" x="6116638" y="5070475"/>
          <p14:tracePt t="344594" x="6116638" y="5080000"/>
          <p14:tracePt t="344604" x="6108700" y="5080000"/>
          <p14:tracePt t="344610" x="6099175" y="5080000"/>
          <p14:tracePt t="344620" x="6089650" y="5080000"/>
          <p14:tracePt t="344634" x="6080125" y="5080000"/>
          <p14:tracePt t="344644" x="6072188" y="5089525"/>
          <p14:tracePt t="344661" x="6062663" y="5089525"/>
          <p14:tracePt t="344668" x="6043613" y="5089525"/>
          <p14:tracePt t="344676" x="6026150" y="5089525"/>
          <p14:tracePt t="344684" x="6007100" y="5089525"/>
          <p14:tracePt t="344692" x="5999163" y="5089525"/>
          <p14:tracePt t="344701" x="5980113" y="5089525"/>
          <p14:tracePt t="344708" x="5972175" y="5089525"/>
          <p14:tracePt t="344732" x="5962650" y="5089525"/>
          <p14:tracePt t="344740" x="5953125" y="5089525"/>
          <p14:tracePt t="344750" x="5935663" y="5089525"/>
          <p14:tracePt t="344756" x="5926138" y="5097463"/>
          <p14:tracePt t="344767" x="5907088" y="5097463"/>
          <p14:tracePt t="344772" x="5880100" y="5097463"/>
          <p14:tracePt t="344784" x="5862638" y="5106988"/>
          <p14:tracePt t="344788" x="5843588" y="5106988"/>
          <p14:tracePt t="344801" x="5826125" y="5106988"/>
          <p14:tracePt t="344804" x="5807075" y="5116513"/>
          <p14:tracePt t="344817" x="5797550" y="5116513"/>
          <p14:tracePt t="344820" x="5789613" y="5126038"/>
          <p14:tracePt t="344834" x="5770563" y="5126038"/>
          <p14:tracePt t="344836" x="5761038" y="5126038"/>
          <p14:tracePt t="344845" x="5743575" y="5126038"/>
          <p14:tracePt t="344852" x="5724525" y="5133975"/>
          <p14:tracePt t="344861" x="5707063" y="5133975"/>
          <p14:tracePt t="344868" x="5688013" y="5143500"/>
          <p14:tracePt t="344876" x="5680075" y="5143500"/>
          <p14:tracePt t="344886" x="5670550" y="5143500"/>
          <p14:tracePt t="344892" x="5661025" y="5143500"/>
          <p14:tracePt t="344902" x="5661025" y="5153025"/>
          <p14:tracePt t="344908" x="5643563" y="5153025"/>
          <p14:tracePt t="344918" x="5634038" y="5160963"/>
          <p14:tracePt t="344926" x="5624513" y="5160963"/>
          <p14:tracePt t="344934" x="5607050" y="5170488"/>
          <p14:tracePt t="344942" x="5597525" y="5170488"/>
          <p14:tracePt t="344950" x="5588000" y="5180013"/>
          <p14:tracePt t="344958" x="5580063" y="5180013"/>
          <p14:tracePt t="344967" x="5570538" y="5189538"/>
          <p14:tracePt t="344974" x="5561013" y="5189538"/>
          <p14:tracePt t="344984" x="5551488" y="5197475"/>
          <p14:tracePt t="344990" x="5534025" y="5197475"/>
          <p14:tracePt t="345003" x="5524500" y="5197475"/>
          <p14:tracePt t="345017" x="5514975" y="5207000"/>
          <p14:tracePt t="345034" x="5507038" y="5207000"/>
          <p14:tracePt t="345038" x="5497513" y="5216525"/>
          <p14:tracePt t="345054" x="5487988" y="5226050"/>
          <p14:tracePt t="345080" x="5478463" y="5233988"/>
          <p14:tracePt t="345102" x="5470525" y="5243513"/>
          <p14:tracePt t="345119" x="5470525" y="5253038"/>
          <p14:tracePt t="345138" x="5461000" y="5253038"/>
          <p14:tracePt t="345150" x="5461000" y="5270500"/>
          <p14:tracePt t="345161" x="5461000" y="5280025"/>
          <p14:tracePt t="345167" x="5451475" y="5299075"/>
          <p14:tracePt t="345177" x="5441950" y="5316538"/>
          <p14:tracePt t="345184" x="5441950" y="5335588"/>
          <p14:tracePt t="345193" x="5434013" y="5353050"/>
          <p14:tracePt t="345203" x="5434013" y="5362575"/>
          <p14:tracePt t="345208" x="5424488" y="5380038"/>
          <p14:tracePt t="345217" x="5424488" y="5389563"/>
          <p14:tracePt t="345234" x="5424488" y="5399088"/>
          <p14:tracePt t="345240" x="5424488" y="5408613"/>
          <p14:tracePt t="345251" x="5424488" y="5416550"/>
          <p14:tracePt t="345256" x="5424488" y="5426075"/>
          <p14:tracePt t="345267" x="5424488" y="5435600"/>
          <p14:tracePt t="345288" x="5424488" y="5445125"/>
          <p14:tracePt t="345304" x="5424488" y="5453063"/>
          <p14:tracePt t="345320" x="5424488" y="5462588"/>
          <p14:tracePt t="345334" x="5424488" y="5472113"/>
          <p14:tracePt t="345336" x="5434013" y="5489575"/>
          <p14:tracePt t="345344" x="5434013" y="5499100"/>
          <p14:tracePt t="345352" x="5441950" y="5499100"/>
          <p14:tracePt t="345360" x="5451475" y="5499100"/>
          <p14:tracePt t="345368" x="5461000" y="5508625"/>
          <p14:tracePt t="345376" x="5470525" y="5518150"/>
          <p14:tracePt t="345384" x="5478463" y="5526088"/>
          <p14:tracePt t="345401" x="5497513" y="5535613"/>
          <p14:tracePt t="345408" x="5507038" y="5535613"/>
          <p14:tracePt t="345417" x="5514975" y="5545138"/>
          <p14:tracePt t="345424" x="5534025" y="5545138"/>
          <p14:tracePt t="345434" x="5551488" y="5554663"/>
          <p14:tracePt t="345442" x="5561013" y="5554663"/>
          <p14:tracePt t="345450" x="5580063" y="5554663"/>
          <p14:tracePt t="345458" x="5588000" y="5554663"/>
          <p14:tracePt t="345467" x="5624513" y="5562600"/>
          <p14:tracePt t="345474" x="5661025" y="5562600"/>
          <p14:tracePt t="345484" x="5670550" y="5562600"/>
          <p14:tracePt t="345490" x="5688013" y="5572125"/>
          <p14:tracePt t="345500" x="5697538" y="5572125"/>
          <p14:tracePt t="345506" x="5716588" y="5572125"/>
          <p14:tracePt t="345570" x="5716588" y="5562600"/>
          <p14:tracePt t="345587" x="5716588" y="5545138"/>
          <p14:tracePt t="345602" x="5716588" y="5526088"/>
          <p14:tracePt t="345610" x="5716588" y="5518150"/>
          <p14:tracePt t="345618" x="5716588" y="5508625"/>
          <p14:tracePt t="345626" x="5734050" y="5489575"/>
          <p14:tracePt t="345634" x="5761038" y="5472113"/>
          <p14:tracePt t="345642" x="5789613" y="5462588"/>
          <p14:tracePt t="345650" x="5843588" y="5462588"/>
          <p14:tracePt t="345658" x="5870575" y="5462588"/>
          <p14:tracePt t="345667" x="5935663" y="5462588"/>
          <p14:tracePt t="345674" x="5999163" y="5499100"/>
          <p14:tracePt t="345684" x="6007100" y="5535613"/>
          <p14:tracePt t="345690" x="6016625" y="5562600"/>
          <p14:tracePt t="345701" x="6016625" y="5618163"/>
          <p14:tracePt t="345706" x="6007100" y="5672138"/>
          <p14:tracePt t="345878" x="6007100" y="5654675"/>
          <p14:tracePt t="345896" x="6016625" y="5581650"/>
          <p14:tracePt t="345908" x="5999163" y="5562600"/>
          <p14:tracePt t="345917" x="5980113" y="5562600"/>
          <p14:tracePt t="345924" x="5935663" y="5545138"/>
          <p14:tracePt t="345934" x="5907088" y="5545138"/>
          <p14:tracePt t="345940" x="5862638" y="5545138"/>
          <p14:tracePt t="345951" x="5853113" y="5545138"/>
          <p14:tracePt t="345956" x="5834063" y="5545138"/>
          <p14:tracePt t="345967" x="5816600" y="5545138"/>
          <p14:tracePt t="345972" x="5807075" y="5545138"/>
          <p14:tracePt t="345984" x="5789613" y="5545138"/>
          <p14:tracePt t="345988" x="5770563" y="5535613"/>
          <p14:tracePt t="346001" x="5761038" y="5535613"/>
          <p14:tracePt t="346004" x="5743575" y="5526088"/>
          <p14:tracePt t="346019" x="5724525" y="5526088"/>
          <p14:tracePt t="346022" x="5707063" y="5518150"/>
          <p14:tracePt t="346034" x="5697538" y="5518150"/>
          <p14:tracePt t="346038" x="5688013" y="5518150"/>
          <p14:tracePt t="346050" x="5670550" y="5518150"/>
          <p14:tracePt t="346054" x="5634038" y="5499100"/>
          <p14:tracePt t="346069" x="5616575" y="5499100"/>
          <p14:tracePt t="346070" x="5607050" y="5499100"/>
          <p14:tracePt t="346086" x="5580063" y="5499100"/>
          <p14:tracePt t="346094" x="5561013" y="5499100"/>
          <p14:tracePt t="346110" x="5551488" y="5508625"/>
          <p14:tracePt t="346166" x="5543550" y="5508625"/>
          <p14:tracePt t="346182" x="5543550" y="5518150"/>
          <p14:tracePt t="346199" x="5534025" y="5518150"/>
          <p14:tracePt t="346207" x="5534025" y="5526088"/>
          <p14:tracePt t="346222" x="5534025" y="5535613"/>
          <p14:tracePt t="346246" x="5524500" y="5545138"/>
          <p14:tracePt t="346262" x="5514975" y="5545138"/>
          <p14:tracePt t="346337" x="5507038" y="5545138"/>
          <p14:tracePt t="346368" x="5497513" y="5545138"/>
          <p14:tracePt t="346416" x="5487988" y="5545138"/>
          <p14:tracePt t="346425" x="5478463" y="5545138"/>
          <p14:tracePt t="346435" x="5478463" y="5535613"/>
          <p14:tracePt t="346443" x="5470525" y="5535613"/>
          <p14:tracePt t="346456" x="5461000" y="5526088"/>
          <p14:tracePt t="346472" x="5461000" y="5518150"/>
          <p14:tracePt t="346484" x="5451475" y="5508625"/>
          <p14:tracePt t="346488" x="5451475" y="5499100"/>
          <p14:tracePt t="346501" x="5441950" y="5489575"/>
          <p14:tracePt t="346504" x="5441950" y="5481638"/>
          <p14:tracePt t="346517" x="5441950" y="5472113"/>
          <p14:tracePt t="346520" x="5441950" y="5462588"/>
          <p14:tracePt t="346534" x="5441950" y="5445125"/>
          <p14:tracePt t="346536" x="5441950" y="5435600"/>
          <p14:tracePt t="346544" x="5441950" y="5426075"/>
          <p14:tracePt t="346552" x="5434013" y="5426075"/>
          <p14:tracePt t="346570" x="5434013" y="5416550"/>
          <p14:tracePt t="346586" x="5434013" y="5408613"/>
          <p14:tracePt t="346610" x="5434013" y="5399088"/>
          <p14:tracePt t="346819" x="5441950" y="5408613"/>
          <p14:tracePt t="346829" x="5451475" y="5408613"/>
          <p14:tracePt t="346842" x="5461000" y="5416550"/>
          <p14:tracePt t="346879" x="5470525" y="5416550"/>
          <p14:tracePt t="346932" x="5478463" y="5416550"/>
          <p14:tracePt t="347095" x="5487988" y="5416550"/>
          <p14:tracePt t="347104" x="5497513" y="5416550"/>
          <p14:tracePt t="347110" x="5507038" y="5416550"/>
          <p14:tracePt t="347118" x="5514975" y="5416550"/>
          <p14:tracePt t="347126" x="5524500" y="5416550"/>
          <p14:tracePt t="347134" x="5543550" y="5416550"/>
          <p14:tracePt t="347142" x="5551488" y="5416550"/>
          <p14:tracePt t="347151" x="5580063" y="5416550"/>
          <p14:tracePt t="347158" x="5588000" y="5416550"/>
          <p14:tracePt t="347167" x="5597525" y="5408613"/>
          <p14:tracePt t="347174" x="5607050" y="5408613"/>
          <p14:tracePt t="347198" x="5616575" y="5408613"/>
          <p14:tracePt t="347222" x="5616575" y="5399088"/>
          <p14:tracePt t="347238" x="5624513" y="5399088"/>
          <p14:tracePt t="347254" x="5634038" y="5399088"/>
          <p14:tracePt t="347270" x="5643563" y="5399088"/>
          <p14:tracePt t="347286" x="5653088" y="5399088"/>
          <p14:tracePt t="347302" x="5661025" y="5399088"/>
          <p14:tracePt t="347350" x="5670550" y="5399088"/>
          <p14:tracePt t="347366" x="5680075" y="5399088"/>
          <p14:tracePt t="347374" x="5688013" y="5399088"/>
          <p14:tracePt t="347382" x="5697538" y="5399088"/>
          <p14:tracePt t="347408" x="5707063" y="5399088"/>
          <p14:tracePt t="348108" x="5707063" y="5408613"/>
          <p14:tracePt t="348124" x="5716588" y="5408613"/>
          <p14:tracePt t="348132" x="5716588" y="5416550"/>
          <p14:tracePt t="348148" x="5724525" y="5416550"/>
          <p14:tracePt t="348156" x="5734050" y="5416550"/>
          <p14:tracePt t="348172" x="5743575" y="5426075"/>
          <p14:tracePt t="348185" x="5753100" y="5426075"/>
          <p14:tracePt t="348188" x="5761038" y="5426075"/>
          <p14:tracePt t="348204" x="5770563" y="5435600"/>
          <p14:tracePt t="348220" x="5780088" y="5435600"/>
          <p14:tracePt t="348234" x="5789613" y="5445125"/>
          <p14:tracePt t="348244" x="5797550" y="5445125"/>
          <p14:tracePt t="348267" x="5807075" y="5445125"/>
          <p14:tracePt t="348415" x="5807075" y="5453063"/>
          <p14:tracePt t="348544" x="5816600" y="5453063"/>
          <p14:tracePt t="348560" x="5826125" y="5453063"/>
          <p14:tracePt t="348592" x="5834063" y="5453063"/>
          <p14:tracePt t="348624" x="5843588" y="5453063"/>
          <p14:tracePt t="350743" x="5853113" y="5453063"/>
          <p14:tracePt t="352056" x="5862638" y="5453063"/>
          <p14:tracePt t="352064" x="5880100" y="5453063"/>
          <p14:tracePt t="352227" x="5870575" y="5453063"/>
          <p14:tracePt t="352235" x="5853113" y="5453063"/>
          <p14:tracePt t="352242" x="5826125" y="5453063"/>
          <p14:tracePt t="352251" x="5789613" y="5453063"/>
          <p14:tracePt t="352258" x="5753100" y="5453063"/>
          <p14:tracePt t="352267" x="5724525" y="5453063"/>
          <p14:tracePt t="352274" x="5697538" y="5453063"/>
          <p14:tracePt t="352284" x="5661025" y="5453063"/>
          <p14:tracePt t="352290" x="5634038" y="5453063"/>
          <p14:tracePt t="352300" x="5607050" y="5462588"/>
          <p14:tracePt t="352306" x="5588000" y="5462588"/>
          <p14:tracePt t="352318" x="5561013" y="5462588"/>
          <p14:tracePt t="352322" x="5551488" y="5472113"/>
          <p14:tracePt t="352334" x="5534025" y="5472113"/>
          <p14:tracePt t="352351" x="5524500" y="5472113"/>
          <p14:tracePt t="352367" x="5514975" y="5472113"/>
          <p14:tracePt t="352412" x="5497513" y="5472113"/>
          <p14:tracePt t="352426" x="5487988" y="5472113"/>
          <p14:tracePt t="352436" x="5478463" y="5472113"/>
          <p14:tracePt t="352460" x="5470525" y="5472113"/>
          <p14:tracePt t="352476" x="5461000" y="5472113"/>
          <p14:tracePt t="352500" x="5451475" y="5472113"/>
          <p14:tracePt t="352604" x="5441950" y="5472113"/>
          <p14:tracePt t="352887" x="5451475" y="5472113"/>
          <p14:tracePt t="352898" x="5470525" y="5472113"/>
          <p14:tracePt t="352904" x="5478463" y="5472113"/>
          <p14:tracePt t="352911" x="5497513" y="5462588"/>
          <p14:tracePt t="352918" x="5514975" y="5453063"/>
          <p14:tracePt t="352926" x="5534025" y="5453063"/>
          <p14:tracePt t="352934" x="5551488" y="5445125"/>
          <p14:tracePt t="352942" x="5570538" y="5445125"/>
          <p14:tracePt t="352951" x="5588000" y="5435600"/>
          <p14:tracePt t="352960" x="5616575" y="5435600"/>
          <p14:tracePt t="352967" x="5634038" y="5426075"/>
          <p14:tracePt t="352976" x="5653088" y="5426075"/>
          <p14:tracePt t="352984" x="5688013" y="5426075"/>
          <p14:tracePt t="352992" x="5716588" y="5416550"/>
          <p14:tracePt t="353001" x="5734050" y="5416550"/>
          <p14:tracePt t="353008" x="5770563" y="5416550"/>
          <p14:tracePt t="353020" x="5797550" y="5416550"/>
          <p14:tracePt t="353024" x="5816600" y="5416550"/>
          <p14:tracePt t="353034" x="5834063" y="5416550"/>
          <p14:tracePt t="353040" x="5870575" y="5408613"/>
          <p14:tracePt t="353050" x="5899150" y="5408613"/>
          <p14:tracePt t="353057" x="5916613" y="5408613"/>
          <p14:tracePt t="353067" x="5926138" y="5408613"/>
          <p14:tracePt t="353073" x="5935663" y="5408613"/>
          <p14:tracePt t="353097" x="5980113" y="5408613"/>
          <p14:tracePt t="353105" x="5999163" y="5408613"/>
          <p14:tracePt t="353117" x="6007100" y="5408613"/>
          <p14:tracePt t="353120" x="6026150" y="5408613"/>
          <p14:tracePt t="353136" x="6043613" y="5408613"/>
          <p14:tracePt t="353144" x="6062663" y="5408613"/>
          <p14:tracePt t="353152" x="6080125" y="5408613"/>
          <p14:tracePt t="353160" x="6099175" y="5408613"/>
          <p14:tracePt t="353168" x="6135688" y="5408613"/>
          <p14:tracePt t="353176" x="6172200" y="5408613"/>
          <p14:tracePt t="353184" x="6199188" y="5408613"/>
          <p14:tracePt t="353192" x="6235700" y="5408613"/>
          <p14:tracePt t="353200" x="6272213" y="5408613"/>
          <p14:tracePt t="353208" x="6299200" y="5408613"/>
          <p14:tracePt t="353217" x="6326188" y="5408613"/>
          <p14:tracePt t="353224" x="6362700" y="5408613"/>
          <p14:tracePt t="353234" x="6381750" y="5408613"/>
          <p14:tracePt t="353240" x="6418263" y="5408613"/>
          <p14:tracePt t="353251" x="6445250" y="5408613"/>
          <p14:tracePt t="353258" x="6472238" y="5408613"/>
          <p14:tracePt t="353267" x="6500813" y="5408613"/>
          <p14:tracePt t="353274" x="6527800" y="5408613"/>
          <p14:tracePt t="353284" x="6573838" y="5408613"/>
          <p14:tracePt t="353290" x="6627813" y="5408613"/>
          <p14:tracePt t="353300" x="6664325" y="5389563"/>
          <p14:tracePt t="353306" x="6746875" y="5389563"/>
          <p14:tracePt t="353317" x="6800850" y="5389563"/>
          <p14:tracePt t="353322" x="6837363" y="5389563"/>
          <p14:tracePt t="353334" x="6873875" y="5389563"/>
          <p14:tracePt t="353338" x="6900863" y="5380038"/>
          <p14:tracePt t="353364" x="7000875" y="5380038"/>
          <p14:tracePt t="353375" x="7019925" y="5380038"/>
          <p14:tracePt t="353385" x="7046913" y="5380038"/>
          <p14:tracePt t="353386" x="7065963" y="5380038"/>
          <p14:tracePt t="353394" x="7092950" y="5380038"/>
          <p14:tracePt t="353402" x="7110413" y="5380038"/>
          <p14:tracePt t="353411" x="7138988" y="5380038"/>
          <p14:tracePt t="353418" x="7165975" y="5380038"/>
          <p14:tracePt t="353426" x="7192963" y="5380038"/>
          <p14:tracePt t="353434" x="7202488" y="5380038"/>
          <p14:tracePt t="353442" x="7239000" y="5380038"/>
          <p14:tracePt t="353450" x="7256463" y="5380038"/>
          <p14:tracePt t="353458" x="7283450" y="5389563"/>
          <p14:tracePt t="353467" x="7302500" y="5389563"/>
          <p14:tracePt t="353474" x="7329488" y="5389563"/>
          <p14:tracePt t="353484" x="7356475" y="5408613"/>
          <p14:tracePt t="353490" x="7412038" y="5408613"/>
          <p14:tracePt t="353500" x="7466013" y="5408613"/>
          <p14:tracePt t="353506" x="7502525" y="5416550"/>
          <p14:tracePt t="353517" x="7539038" y="5416550"/>
          <p14:tracePt t="353522" x="7567613" y="5416550"/>
          <p14:tracePt t="353534" x="7602538" y="5416550"/>
          <p14:tracePt t="353540" x="7631113" y="5416550"/>
          <p14:tracePt t="353551" x="7667625" y="5426075"/>
          <p14:tracePt t="353557" x="7685088" y="5426075"/>
          <p14:tracePt t="353567" x="7721600" y="5426075"/>
          <p14:tracePt t="353573" x="7731125" y="5426075"/>
          <p14:tracePt t="353584" x="7748588" y="5426075"/>
          <p14:tracePt t="353589" x="7785100" y="5426075"/>
          <p14:tracePt t="353600" x="7804150" y="5426075"/>
          <p14:tracePt t="353604" x="7831138" y="5426075"/>
          <p14:tracePt t="353617" x="7850188" y="5426075"/>
          <p14:tracePt t="353624" x="7877175" y="5426075"/>
          <p14:tracePt t="353634" x="7904163" y="5426075"/>
          <p14:tracePt t="353640" x="7931150" y="5426075"/>
          <p14:tracePt t="353650" x="7958138" y="5426075"/>
          <p14:tracePt t="353656" x="7977188" y="5426075"/>
          <p14:tracePt t="353667" x="8013700" y="5426075"/>
          <p14:tracePt t="353673" x="8050213" y="5426075"/>
          <p14:tracePt t="353684" x="8067675" y="5426075"/>
          <p14:tracePt t="353688" x="8096250" y="5426075"/>
          <p14:tracePt t="353701" x="8123238" y="5426075"/>
          <p14:tracePt t="353704" x="8159750" y="5426075"/>
          <p14:tracePt t="353717" x="8186738" y="5426075"/>
          <p14:tracePt t="353720" x="8213725" y="5426075"/>
          <p14:tracePt t="353734" x="8232775" y="5426075"/>
          <p14:tracePt t="353736" x="8259763" y="5426075"/>
          <p14:tracePt t="353744" x="8277225" y="5426075"/>
          <p14:tracePt t="353752" x="8305800" y="5426075"/>
          <p14:tracePt t="353760" x="8323263" y="5426075"/>
          <p14:tracePt t="353768" x="8350250" y="5426075"/>
          <p14:tracePt t="353776" x="8369300" y="5426075"/>
          <p14:tracePt t="353784" x="8386763" y="5426075"/>
          <p14:tracePt t="353794" x="8405813" y="5416550"/>
          <p14:tracePt t="353801" x="8415338" y="5416550"/>
          <p14:tracePt t="353810" x="8423275" y="5416550"/>
          <p14:tracePt t="353817" x="8432800" y="5416550"/>
          <p14:tracePt t="353826" x="8432800" y="5408613"/>
          <p14:tracePt t="353840" x="8432800" y="5399088"/>
          <p14:tracePt t="353851" x="8442325" y="5399088"/>
          <p14:tracePt t="353858" x="8442325" y="5380038"/>
          <p14:tracePt t="353867" x="8442325" y="5362575"/>
          <p14:tracePt t="353874" x="8442325" y="5343525"/>
          <p14:tracePt t="353884" x="8442325" y="5326063"/>
          <p14:tracePt t="353890" x="8442325" y="5307013"/>
          <p14:tracePt t="353900" x="8442325" y="5289550"/>
          <p14:tracePt t="353906" x="8432800" y="5289550"/>
          <p14:tracePt t="353917" x="8415338" y="5270500"/>
          <p14:tracePt t="353922" x="8396288" y="5253038"/>
          <p14:tracePt t="353934" x="8369300" y="5233988"/>
          <p14:tracePt t="353938" x="8332788" y="5226050"/>
          <p14:tracePt t="353951" x="8305800" y="5216525"/>
          <p14:tracePt t="353954" x="8259763" y="5207000"/>
          <p14:tracePt t="353967" x="8223250" y="5207000"/>
          <p14:tracePt t="353970" x="8169275" y="5207000"/>
          <p14:tracePt t="353984" x="8113713" y="5207000"/>
          <p14:tracePt t="353986" x="8004175" y="5207000"/>
          <p14:tracePt t="353994" x="7913688" y="5207000"/>
          <p14:tracePt t="354002" x="7867650" y="5207000"/>
          <p14:tracePt t="354011" x="7794625" y="5207000"/>
          <p14:tracePt t="354019" x="7685088" y="5216525"/>
          <p14:tracePt t="354026" x="7631113" y="5216525"/>
          <p14:tracePt t="354035" x="7558088" y="5226050"/>
          <p14:tracePt t="354042" x="7439025" y="5243513"/>
          <p14:tracePt t="354050" x="7412038" y="5243513"/>
          <p14:tracePt t="354058" x="7385050" y="5243513"/>
          <p14:tracePt t="354079" x="7283450" y="5253038"/>
          <p14:tracePt t="354090" x="7229475" y="5253038"/>
          <p14:tracePt t="354103" x="7183438" y="5253038"/>
          <p14:tracePt t="354108" x="7129463" y="5253038"/>
          <p14:tracePt t="354117" x="7073900" y="5253038"/>
          <p14:tracePt t="354124" x="6983413" y="5253038"/>
          <p14:tracePt t="354134" x="6929438" y="5253038"/>
          <p14:tracePt t="354140" x="6873875" y="5253038"/>
          <p14:tracePt t="354151" x="6810375" y="5253038"/>
          <p14:tracePt t="354157" x="6737350" y="5233988"/>
          <p14:tracePt t="354167" x="6691313" y="5226050"/>
          <p14:tracePt t="354173" x="6627813" y="5216525"/>
          <p14:tracePt t="354198" x="6491288" y="5207000"/>
          <p14:tracePt t="354211" x="6464300" y="5207000"/>
          <p14:tracePt t="354212" x="6418263" y="5207000"/>
          <p14:tracePt t="354224" x="6391275" y="5189538"/>
          <p14:tracePt t="354237" x="6308725" y="5189538"/>
          <p14:tracePt t="354244" x="6262688" y="5189538"/>
          <p14:tracePt t="354252" x="6226175" y="5189538"/>
          <p14:tracePt t="354260" x="6199188" y="5189538"/>
          <p14:tracePt t="354268" x="6153150" y="5189538"/>
          <p14:tracePt t="354276" x="6089650" y="5189538"/>
          <p14:tracePt t="354284" x="6035675" y="5189538"/>
          <p14:tracePt t="354292" x="5989638" y="5189538"/>
          <p14:tracePt t="354301" x="5935663" y="5189538"/>
          <p14:tracePt t="354308" x="5843588" y="5189538"/>
          <p14:tracePt t="354317" x="5789613" y="5189538"/>
          <p14:tracePt t="354324" x="5734050" y="5189538"/>
          <p14:tracePt t="354334" x="5688013" y="5189538"/>
          <p14:tracePt t="354340" x="5653088" y="5189538"/>
          <p14:tracePt t="354350" x="5607050" y="5180013"/>
          <p14:tracePt t="354358" x="5580063" y="5180013"/>
          <p14:tracePt t="354367" x="5551488" y="5180013"/>
          <p14:tracePt t="354374" x="5514975" y="5170488"/>
          <p14:tracePt t="354384" x="5487988" y="5170488"/>
          <p14:tracePt t="354390" x="5470525" y="5170488"/>
          <p14:tracePt t="354400" x="5441950" y="5170488"/>
          <p14:tracePt t="354406" x="5424488" y="5170488"/>
          <p14:tracePt t="354417" x="5397500" y="5170488"/>
          <p14:tracePt t="354422" x="5368925" y="5170488"/>
          <p14:tracePt t="354434" x="5324475" y="5180013"/>
          <p14:tracePt t="354438" x="5278438" y="5207000"/>
          <p14:tracePt t="354450" x="5224463" y="5216525"/>
          <p14:tracePt t="354454" x="5178425" y="5226050"/>
          <p14:tracePt t="354467" x="5151438" y="5253038"/>
          <p14:tracePt t="354470" x="5114925" y="5253038"/>
          <p14:tracePt t="354484" x="5095875" y="5262563"/>
          <p14:tracePt t="354486" x="5078413" y="5270500"/>
          <p14:tracePt t="354494" x="5068888" y="5270500"/>
          <p14:tracePt t="354502" x="5059363" y="5270500"/>
          <p14:tracePt t="354511" x="5041900" y="5270500"/>
          <p14:tracePt t="354519" x="5032375" y="5270500"/>
          <p14:tracePt t="354551" x="5014913" y="5270500"/>
          <p14:tracePt t="354574" x="5005388" y="5270500"/>
          <p14:tracePt t="354585" x="5005388" y="5280025"/>
          <p14:tracePt t="354593" x="4995863" y="5280025"/>
          <p14:tracePt t="354601" x="4995863" y="5289550"/>
          <p14:tracePt t="354606" x="4995863" y="5299075"/>
          <p14:tracePt t="354624" x="4995863" y="5307013"/>
          <p14:tracePt t="354638" x="4995863" y="5316538"/>
          <p14:tracePt t="354651" x="4986338" y="5326063"/>
          <p14:tracePt t="354667" x="4986338" y="5335588"/>
          <p14:tracePt t="354672" x="4986338" y="5343525"/>
          <p14:tracePt t="354684" x="4986338" y="5372100"/>
          <p14:tracePt t="354686" x="4986338" y="5389563"/>
          <p14:tracePt t="354701" x="4986338" y="5408613"/>
          <p14:tracePt t="354704" x="4986338" y="5435600"/>
          <p14:tracePt t="354718" x="4995863" y="5453063"/>
          <p14:tracePt t="354720" x="5005388" y="5472113"/>
          <p14:tracePt t="354734" x="5014913" y="5489575"/>
          <p14:tracePt t="354736" x="5022850" y="5508625"/>
          <p14:tracePt t="354744" x="5032375" y="5518150"/>
          <p14:tracePt t="354752" x="5049838" y="5535613"/>
          <p14:tracePt t="354760" x="5049838" y="5545138"/>
          <p14:tracePt t="354768" x="5059363" y="5554663"/>
          <p14:tracePt t="354776" x="5068888" y="5562600"/>
          <p14:tracePt t="354800" x="5078413" y="5572125"/>
          <p14:tracePt t="355119" x="5078413" y="5562600"/>
          <p14:tracePt t="355141" x="5078413" y="5554663"/>
          <p14:tracePt t="356616" x="5078413" y="5562600"/>
          <p14:tracePt t="356634" x="5078413" y="5572125"/>
          <p14:tracePt t="356642" x="5086350" y="5572125"/>
          <p14:tracePt t="356674" x="5086350" y="5581650"/>
          <p14:tracePt t="356690" x="5095875" y="5581650"/>
          <p14:tracePt t="356698" x="5095875" y="5589588"/>
          <p14:tracePt t="356722" x="5105400" y="5599113"/>
          <p14:tracePt t="356763" x="5105400" y="5608638"/>
          <p14:tracePt t="356781" x="5105400" y="5618163"/>
          <p14:tracePt t="356792" x="5114925" y="5618163"/>
          <p14:tracePt t="356794" x="5114925" y="5626100"/>
          <p14:tracePt t="356802" x="5122863" y="5626100"/>
          <p14:tracePt t="356810" x="5132388" y="5626100"/>
          <p14:tracePt t="356818" x="5132388" y="5635625"/>
          <p14:tracePt t="356826" x="5141913" y="5635625"/>
          <p14:tracePt t="356834" x="5151438" y="5645150"/>
          <p14:tracePt t="356851" x="5151438" y="5654675"/>
          <p14:tracePt t="356858" x="5159375" y="5654675"/>
          <p14:tracePt t="356868" x="5159375" y="5662613"/>
          <p14:tracePt t="356874" x="5168900" y="5662613"/>
          <p14:tracePt t="356884" x="5178425" y="5672138"/>
          <p14:tracePt t="356893" x="5187950" y="5681663"/>
          <p14:tracePt t="356901" x="5195888" y="5681663"/>
          <p14:tracePt t="356908" x="5205413" y="5681663"/>
          <p14:tracePt t="356940" x="5214938" y="5681663"/>
          <p14:tracePt t="357061" x="5224463" y="5681663"/>
          <p14:tracePt t="357143" x="5232400" y="5681663"/>
          <p14:tracePt t="357162" x="5251450" y="5681663"/>
          <p14:tracePt t="357174" x="5260975" y="5681663"/>
          <p14:tracePt t="357190" x="5278438" y="5681663"/>
          <p14:tracePt t="357201" x="5287963" y="5681663"/>
          <p14:tracePt t="357206" x="5305425" y="5681663"/>
          <p14:tracePt t="357218" x="5314950" y="5681663"/>
          <p14:tracePt t="357222" x="5324475" y="5681663"/>
          <p14:tracePt t="357238" x="5334000" y="5681663"/>
          <p14:tracePt t="357294" x="5334000" y="5672138"/>
          <p14:tracePt t="357310" x="5334000" y="5662613"/>
          <p14:tracePt t="357326" x="5341938" y="5654675"/>
          <p14:tracePt t="357342" x="5341938" y="5645150"/>
          <p14:tracePt t="357352" x="5341938" y="5635625"/>
          <p14:tracePt t="357366" x="5341938" y="5626100"/>
          <p14:tracePt t="357374" x="5341938" y="5618163"/>
          <p14:tracePt t="357386" x="5334000" y="5608638"/>
          <p14:tracePt t="357394" x="5334000" y="5599113"/>
          <p14:tracePt t="357402" x="5334000" y="5581650"/>
          <p14:tracePt t="357418" x="5334000" y="5562600"/>
          <p14:tracePt t="357434" x="5334000" y="5545138"/>
          <p14:tracePt t="357444" x="5324475" y="5526088"/>
          <p14:tracePt t="357450" x="5324475" y="5508625"/>
          <p14:tracePt t="357461" x="5324475" y="5481638"/>
          <p14:tracePt t="357468" x="5324475" y="5462588"/>
          <p14:tracePt t="357477" x="5324475" y="5426075"/>
          <p14:tracePt t="357484" x="5324475" y="5399088"/>
          <p14:tracePt t="357493" x="5324475" y="5372100"/>
          <p14:tracePt t="357501" x="5324475" y="5343525"/>
          <p14:tracePt t="357508" x="5324475" y="5326063"/>
          <p14:tracePt t="357518" x="5324475" y="5299075"/>
          <p14:tracePt t="357524" x="5324475" y="5280025"/>
          <p14:tracePt t="357534" x="5334000" y="5262563"/>
          <p14:tracePt t="357540" x="5351463" y="5233988"/>
          <p14:tracePt t="357550" x="5368925" y="5226050"/>
          <p14:tracePt t="357556" x="5378450" y="5207000"/>
          <p14:tracePt t="357567" x="5387975" y="5207000"/>
          <p14:tracePt t="357572" x="5387975" y="5197475"/>
          <p14:tracePt t="357584" x="5405438" y="5189538"/>
          <p14:tracePt t="357588" x="5424488" y="5189538"/>
          <p14:tracePt t="357601" x="5434013" y="5180013"/>
          <p14:tracePt t="357604" x="5451475" y="5170488"/>
          <p14:tracePt t="357618" x="5470525" y="5170488"/>
          <p14:tracePt t="357620" x="5497513" y="5160963"/>
          <p14:tracePt t="357634" x="5534025" y="5153025"/>
          <p14:tracePt t="357636" x="5561013" y="5153025"/>
          <p14:tracePt t="357644" x="5580063" y="5143500"/>
          <p14:tracePt t="357652" x="5588000" y="5143500"/>
          <p14:tracePt t="357660" x="5597525" y="5143500"/>
          <p14:tracePt t="357669" x="5597525" y="5133975"/>
          <p14:tracePt t="357730" x="5580063" y="5133975"/>
          <p14:tracePt t="357738" x="5551488" y="5133975"/>
          <p14:tracePt t="357747" x="5524500" y="5133975"/>
          <p14:tracePt t="357754" x="5487988" y="5133975"/>
          <p14:tracePt t="357767" x="5451475" y="5133975"/>
          <p14:tracePt t="357770" x="5424488" y="5133975"/>
          <p14:tracePt t="357784" x="5387975" y="5133975"/>
          <p14:tracePt t="357786" x="5324475" y="5133975"/>
          <p14:tracePt t="357794" x="5305425" y="5143500"/>
          <p14:tracePt t="357802" x="5268913" y="5153025"/>
          <p14:tracePt t="357810" x="5251450" y="5153025"/>
          <p14:tracePt t="357826" x="5251450" y="5160963"/>
          <p14:tracePt t="357851" x="5251450" y="5170488"/>
          <p14:tracePt t="357875" x="5251450" y="5216525"/>
          <p14:tracePt t="357894" x="5268913" y="5262563"/>
          <p14:tracePt t="357903" x="5287963" y="5280025"/>
          <p14:tracePt t="357906" x="5297488" y="5299075"/>
          <p14:tracePt t="357918" x="5324475" y="5316538"/>
          <p14:tracePt t="357922" x="5360988" y="5343525"/>
          <p14:tracePt t="357934" x="5397500" y="5353050"/>
          <p14:tracePt t="357938" x="5441950" y="5372100"/>
          <p14:tracePt t="357951" x="5487988" y="5380038"/>
          <p14:tracePt t="357954" x="5561013" y="5399088"/>
          <p14:tracePt t="357967" x="5624513" y="5408613"/>
          <p14:tracePt t="357970" x="5697538" y="5426075"/>
          <p14:tracePt t="357984" x="5789613" y="5426075"/>
          <p14:tracePt t="357986" x="5870575" y="5435600"/>
          <p14:tracePt t="358001" x="5943600" y="5435600"/>
          <p14:tracePt t="358003" x="6035675" y="5445125"/>
          <p14:tracePt t="358021" x="6254750" y="5445125"/>
          <p14:tracePt t="358034" x="6345238" y="5445125"/>
          <p14:tracePt t="358036" x="6418263" y="5445125"/>
          <p14:tracePt t="358044" x="6564313" y="5445125"/>
          <p14:tracePt t="358052" x="6746875" y="5445125"/>
          <p14:tracePt t="358060" x="6929438" y="5462588"/>
          <p14:tracePt t="358068" x="7092950" y="5462588"/>
          <p14:tracePt t="358077" x="7256463" y="5462588"/>
          <p14:tracePt t="358084" x="7421563" y="5462588"/>
          <p14:tracePt t="358093" x="7567613" y="5462588"/>
          <p14:tracePt t="358100" x="7639050" y="5462588"/>
          <p14:tracePt t="358108" x="7804150" y="5462588"/>
          <p14:tracePt t="358118" x="7877175" y="5462588"/>
          <p14:tracePt t="358124" x="8023225" y="5462588"/>
          <p14:tracePt t="358134" x="8096250" y="5462588"/>
          <p14:tracePt t="358140" x="8186738" y="5481638"/>
          <p14:tracePt t="358150" x="8259763" y="5481638"/>
          <p14:tracePt t="358156" x="8342313" y="5481638"/>
          <p14:tracePt t="358168" x="8432800" y="5489575"/>
          <p14:tracePt t="358172" x="8523288" y="5489575"/>
          <p14:tracePt t="358184" x="8559800" y="5489575"/>
          <p14:tracePt t="358188" x="8632825" y="5489575"/>
          <p14:tracePt t="358201" x="8724900" y="5489575"/>
          <p14:tracePt t="358204" x="8778875" y="5489575"/>
          <p14:tracePt t="358218" x="8824913" y="5489575"/>
          <p14:tracePt t="358220" x="8861425" y="5489575"/>
          <p14:tracePt t="358235" x="8907463" y="5489575"/>
          <p14:tracePt t="358236" x="8961438" y="5489575"/>
          <p14:tracePt t="358244" x="8980488" y="5489575"/>
          <p14:tracePt t="358252" x="9017000" y="5489575"/>
          <p14:tracePt t="358260" x="9043988" y="5489575"/>
          <p14:tracePt t="358268" x="9053513" y="5489575"/>
          <p14:tracePt t="358284" x="9070975" y="5489575"/>
          <p14:tracePt t="358286" x="9080500" y="5489575"/>
          <p14:tracePt t="358294" x="9090025" y="5489575"/>
          <p14:tracePt t="358302" x="9097963" y="5489575"/>
          <p14:tracePt t="358358" x="9097963" y="5472113"/>
          <p14:tracePt t="358369" x="9090025" y="5445125"/>
          <p14:tracePt t="358380" x="9080500" y="5416550"/>
          <p14:tracePt t="358389" x="9061450" y="5408613"/>
          <p14:tracePt t="358390" x="9043988" y="5372100"/>
          <p14:tracePt t="358400" x="9017000" y="5353050"/>
          <p14:tracePt t="358406" x="8980488" y="5335588"/>
          <p14:tracePt t="358418" x="8951913" y="5326063"/>
          <p14:tracePt t="358422" x="8907463" y="5299075"/>
          <p14:tracePt t="358434" x="8870950" y="5289550"/>
          <p14:tracePt t="358438" x="8824913" y="5280025"/>
          <p14:tracePt t="358451" x="8770938" y="5270500"/>
          <p14:tracePt t="358454" x="8688388" y="5253038"/>
          <p14:tracePt t="358468" x="8632825" y="5253038"/>
          <p14:tracePt t="358470" x="8551863" y="5243513"/>
          <p14:tracePt t="358484" x="8496300" y="5243513"/>
          <p14:tracePt t="358486" x="8442325" y="5233988"/>
          <p14:tracePt t="358494" x="8396288" y="5233988"/>
          <p14:tracePt t="358503" x="8332788" y="5233988"/>
          <p14:tracePt t="358511" x="8286750" y="5233988"/>
          <p14:tracePt t="358531" x="8196263" y="5233988"/>
          <p14:tracePt t="358541" x="8150225" y="5233988"/>
          <p14:tracePt t="358544" x="8113713" y="5233988"/>
          <p14:tracePt t="358552" x="8023225" y="5216525"/>
          <p14:tracePt t="358560" x="7967663" y="5216525"/>
          <p14:tracePt t="358568" x="7894638" y="5216525"/>
          <p14:tracePt t="358577" x="7821613" y="5207000"/>
          <p14:tracePt t="358584" x="7740650" y="5197475"/>
          <p14:tracePt t="358593" x="7667625" y="5197475"/>
          <p14:tracePt t="358601" x="7594600" y="5180013"/>
          <p14:tracePt t="358608" x="7521575" y="5180013"/>
          <p14:tracePt t="358618" x="7421563" y="5170488"/>
          <p14:tracePt t="358624" x="7348538" y="5170488"/>
          <p14:tracePt t="358634" x="7312025" y="5170488"/>
          <p14:tracePt t="358640" x="7248525" y="5153025"/>
          <p14:tracePt t="358651" x="7156450" y="5153025"/>
          <p14:tracePt t="358656" x="7102475" y="5153025"/>
          <p14:tracePt t="358667" x="7046913" y="5143500"/>
          <p14:tracePt t="358672" x="7000875" y="5143500"/>
          <p14:tracePt t="358684" x="6946900" y="5143500"/>
          <p14:tracePt t="358688" x="6892925" y="5143500"/>
          <p14:tracePt t="358700" x="6856413" y="5143500"/>
          <p14:tracePt t="358704" x="6810375" y="5133975"/>
          <p14:tracePt t="358717" x="6764338" y="5133975"/>
          <p14:tracePt t="358720" x="6754813" y="5133975"/>
          <p14:tracePt t="358734" x="6681788" y="5126038"/>
          <p14:tracePt t="358736" x="6654800" y="5126038"/>
          <p14:tracePt t="358744" x="6618288" y="5126038"/>
          <p14:tracePt t="358752" x="6581775" y="5126038"/>
          <p14:tracePt t="358760" x="6537325" y="5126038"/>
          <p14:tracePt t="358768" x="6500813" y="5126038"/>
          <p14:tracePt t="358776" x="6445250" y="5126038"/>
          <p14:tracePt t="358784" x="6372225" y="5126038"/>
          <p14:tracePt t="358794" x="6299200" y="5126038"/>
          <p14:tracePt t="358801" x="6226175" y="5126038"/>
          <p14:tracePt t="358810" x="6145213" y="5126038"/>
          <p14:tracePt t="358818" x="6108700" y="5126038"/>
          <p14:tracePt t="358826" x="6053138" y="5126038"/>
          <p14:tracePt t="358834" x="5980113" y="5126038"/>
          <p14:tracePt t="358842" x="5935663" y="5126038"/>
          <p14:tracePt t="358850" x="5899150" y="5126038"/>
          <p14:tracePt t="358858" x="5870575" y="5126038"/>
          <p14:tracePt t="358868" x="5834063" y="5126038"/>
          <p14:tracePt t="358874" x="5807075" y="5126038"/>
          <p14:tracePt t="358884" x="5789613" y="5126038"/>
          <p14:tracePt t="358890" x="5761038" y="5126038"/>
          <p14:tracePt t="358901" x="5743575" y="5126038"/>
          <p14:tracePt t="358906" x="5724525" y="5126038"/>
          <p14:tracePt t="358918" x="5707063" y="5126038"/>
          <p14:tracePt t="358922" x="5680075" y="5126038"/>
          <p14:tracePt t="358934" x="5661025" y="5126038"/>
          <p14:tracePt t="358938" x="5643563" y="5126038"/>
          <p14:tracePt t="358951" x="5616575" y="5126038"/>
          <p14:tracePt t="358954" x="5597525" y="5126038"/>
          <p14:tracePt t="358968" x="5588000" y="5126038"/>
          <p14:tracePt t="358970" x="5580063" y="5126038"/>
          <p14:tracePt t="358984" x="5570538" y="5126038"/>
          <p14:tracePt t="359002" x="5570538" y="5133975"/>
          <p14:tracePt t="359092" x="5570538" y="5126038"/>
          <p14:tracePt t="359100" x="5588000" y="5089525"/>
          <p14:tracePt t="359106" x="5624513" y="5033963"/>
          <p14:tracePt t="359118" x="5661025" y="4951413"/>
          <p14:tracePt t="359122" x="5734050" y="4797425"/>
          <p14:tracePt t="359134" x="5780088" y="4705350"/>
          <p14:tracePt t="359140" x="5826125" y="4605338"/>
          <p14:tracePt t="359151" x="5843588" y="4541838"/>
          <p14:tracePt t="359156" x="5870575" y="4495800"/>
          <p14:tracePt t="359168" x="5870575" y="4468813"/>
          <p14:tracePt t="359184" x="5853113" y="4468813"/>
          <p14:tracePt t="359342" x="5853113" y="4459288"/>
          <p14:tracePt t="359352" x="5935663" y="4368800"/>
          <p14:tracePt t="359363" x="5907088" y="4167188"/>
          <p14:tracePt t="359371" x="5862638" y="4013200"/>
          <p14:tracePt t="359372" x="5826125" y="3921125"/>
          <p14:tracePt t="359385" x="5789613" y="3921125"/>
          <p14:tracePt t="359388" x="5761038" y="3921125"/>
          <p14:tracePt t="359401" x="5688013" y="3857625"/>
          <p14:tracePt t="359406" x="5507038" y="3738563"/>
          <p14:tracePt t="359418" x="5378450" y="3730625"/>
          <p14:tracePt t="359422" x="5086350" y="3657600"/>
          <p14:tracePt t="359434" x="4905375" y="3621088"/>
          <p14:tracePt t="359438" x="4421188" y="3519488"/>
          <p14:tracePt t="359450" x="4102100" y="3455988"/>
          <p14:tracePt t="359454" x="3911600" y="3411538"/>
          <p14:tracePt t="359468" x="3673475" y="3346450"/>
          <p14:tracePt t="359470" x="3536950" y="3302000"/>
          <p14:tracePt t="359484" x="3409950" y="3255963"/>
          <p14:tracePt t="359486" x="3273425" y="3209925"/>
          <p14:tracePt t="359494" x="3181350" y="3173413"/>
          <p14:tracePt t="359502" x="3100388" y="3119438"/>
          <p14:tracePt t="359510" x="3017838" y="3073400"/>
          <p14:tracePt t="359518" x="2954338" y="3017838"/>
          <p14:tracePt t="359526" x="2881313" y="2973388"/>
          <p14:tracePt t="359534" x="2852738" y="2917825"/>
          <p14:tracePt t="359542" x="2798763" y="2881313"/>
          <p14:tracePt t="359551" x="2752725" y="2836863"/>
          <p14:tracePt t="359558" x="2735263" y="2817813"/>
          <p14:tracePt t="359568" x="2662238" y="2754313"/>
          <p14:tracePt t="359574" x="2606675" y="2717800"/>
          <p14:tracePt t="359584" x="2562225" y="2681288"/>
          <p14:tracePt t="359590" x="2533650" y="2671763"/>
          <p14:tracePt t="359601" x="2489200" y="2635250"/>
          <p14:tracePt t="359606" x="2443163" y="2617788"/>
          <p14:tracePt t="359617" x="2397125" y="2589213"/>
          <p14:tracePt t="359622" x="2316163" y="2554288"/>
          <p14:tracePt t="359636" x="2297113" y="2544763"/>
          <p14:tracePt t="359638" x="2260600" y="2535238"/>
          <p14:tracePt t="359651" x="2233613" y="2525713"/>
          <p14:tracePt t="359668" x="2224088" y="2525713"/>
          <p14:tracePt t="359696" x="2243138" y="2525713"/>
          <p14:tracePt t="359704" x="2343150" y="2525713"/>
          <p14:tracePt t="359718" x="2506663" y="2525713"/>
          <p14:tracePt t="359720" x="2671763" y="2525713"/>
          <p14:tracePt t="359734" x="3054350" y="2525713"/>
          <p14:tracePt t="359736" x="3463925" y="2525713"/>
          <p14:tracePt t="359744" x="4057650" y="2525713"/>
          <p14:tracePt t="359752" x="4695825" y="2544763"/>
          <p14:tracePt t="359760" x="5178425" y="2544763"/>
          <p14:tracePt t="359768" x="5953125" y="2544763"/>
          <p14:tracePt t="359776" x="6326188" y="2544763"/>
          <p14:tracePt t="359784" x="6810375" y="2544763"/>
          <p14:tracePt t="359792" x="7183438" y="2544763"/>
          <p14:tracePt t="359801" x="7329488" y="2544763"/>
          <p14:tracePt t="359808" x="7548563" y="2544763"/>
          <p14:tracePt t="359818" x="7658100" y="2535238"/>
          <p14:tracePt t="359824" x="7694613" y="2525713"/>
          <p14:tracePt t="359834" x="7731125" y="2525713"/>
          <p14:tracePt t="359840" x="7748588" y="2517775"/>
          <p14:tracePt t="359888" x="7758113" y="2517775"/>
          <p14:tracePt t="359898" x="7767638" y="2517775"/>
          <p14:tracePt t="359907" x="7777163" y="2508250"/>
          <p14:tracePt t="359920" x="7785100" y="2508250"/>
          <p14:tracePt t="359922" x="7804150" y="2508250"/>
          <p14:tracePt t="359936" x="7813675" y="2508250"/>
          <p14:tracePt t="359944" x="7821613" y="2508250"/>
          <p14:tracePt t="359954" x="7831138" y="2508250"/>
          <p14:tracePt t="359969" x="7850188" y="2508250"/>
          <p14:tracePt t="359970" x="7858125" y="2508250"/>
          <p14:tracePt t="359986" x="7885113" y="2508250"/>
          <p14:tracePt t="359994" x="7894638" y="2498725"/>
          <p14:tracePt t="360003" x="7904163" y="2498725"/>
          <p14:tracePt t="360026" x="7904163" y="2489200"/>
          <p14:tracePt t="360042" x="7877175" y="2471738"/>
          <p14:tracePt t="360051" x="7831138" y="2444750"/>
          <p14:tracePt t="360058" x="7777163" y="2425700"/>
          <p14:tracePt t="360068" x="7694613" y="2398713"/>
          <p14:tracePt t="360074" x="7594600" y="2371725"/>
          <p14:tracePt t="360084" x="7466013" y="2352675"/>
          <p14:tracePt t="360090" x="7302500" y="2335213"/>
          <p14:tracePt t="360101" x="7229475" y="2335213"/>
          <p14:tracePt t="360106" x="7046913" y="2335213"/>
          <p14:tracePt t="360118" x="6937375" y="2335213"/>
          <p14:tracePt t="360122" x="6846888" y="2335213"/>
          <p14:tracePt t="360134" x="6737350" y="2335213"/>
          <p14:tracePt t="360138" x="6664325" y="2335213"/>
          <p14:tracePt t="360151" x="6627813" y="2335213"/>
          <p14:tracePt t="360154" x="6600825" y="2335213"/>
          <p14:tracePt t="360195" x="6600825" y="2343150"/>
          <p14:tracePt t="360202" x="6610350" y="2352675"/>
          <p14:tracePt t="360210" x="6645275" y="2352675"/>
          <p14:tracePt t="360219" x="6673850" y="2362200"/>
          <p14:tracePt t="360234" x="6764338" y="2379663"/>
          <p14:tracePt t="360244" x="6846888" y="2379663"/>
          <p14:tracePt t="360252" x="6937375" y="2379663"/>
          <p14:tracePt t="360260" x="6992938" y="2379663"/>
          <p14:tracePt t="360268" x="7102475" y="2379663"/>
          <p14:tracePt t="360276" x="7229475" y="2379663"/>
          <p14:tracePt t="360284" x="7412038" y="2379663"/>
          <p14:tracePt t="360292" x="7539038" y="2379663"/>
          <p14:tracePt t="360301" x="7631113" y="2371725"/>
          <p14:tracePt t="360308" x="7704138" y="2371725"/>
          <p14:tracePt t="360318" x="7804150" y="2362200"/>
          <p14:tracePt t="360324" x="7877175" y="2362200"/>
          <p14:tracePt t="360334" x="7931150" y="2343150"/>
          <p14:tracePt t="360340" x="7977188" y="2335213"/>
          <p14:tracePt t="360351" x="8004175" y="2325688"/>
          <p14:tracePt t="360368" x="8013700" y="2325688"/>
          <p14:tracePt t="360372" x="8013700" y="2316163"/>
          <p14:tracePt t="360384" x="8013700" y="2306638"/>
          <p14:tracePt t="360388" x="8004175" y="2289175"/>
          <p14:tracePt t="360401" x="7986713" y="2270125"/>
          <p14:tracePt t="360404" x="7913688" y="2225675"/>
          <p14:tracePt t="360418" x="7877175" y="2216150"/>
          <p14:tracePt t="360420" x="7767638" y="2160588"/>
          <p14:tracePt t="360434" x="7648575" y="2116138"/>
          <p14:tracePt t="360436" x="7539038" y="2089150"/>
          <p14:tracePt t="360444" x="7348538" y="2043113"/>
          <p14:tracePt t="360452" x="7183438" y="2033588"/>
          <p14:tracePt t="360460" x="6956425" y="1997075"/>
          <p14:tracePt t="360468" x="6773863" y="1997075"/>
          <p14:tracePt t="360476" x="6591300" y="1997075"/>
          <p14:tracePt t="360486" x="6427788" y="1997075"/>
          <p14:tracePt t="360492" x="6354763" y="1997075"/>
          <p14:tracePt t="360502" x="6208713" y="2006600"/>
          <p14:tracePt t="360509" x="6135688" y="2016125"/>
          <p14:tracePt t="360533" x="6043613" y="2070100"/>
          <p14:tracePt t="360535" x="6016625" y="2089150"/>
          <p14:tracePt t="360542" x="5999163" y="2125663"/>
          <p14:tracePt t="360551" x="5980113" y="2152650"/>
          <p14:tracePt t="360558" x="5980113" y="2197100"/>
          <p14:tracePt t="360568" x="5972175" y="2233613"/>
          <p14:tracePt t="360574" x="5972175" y="2252663"/>
          <p14:tracePt t="360585" x="5972175" y="2279650"/>
          <p14:tracePt t="360590" x="5972175" y="2316163"/>
          <p14:tracePt t="360600" x="5972175" y="2352675"/>
          <p14:tracePt t="360606" x="5972175" y="2379663"/>
          <p14:tracePt t="360618" x="5972175" y="2398713"/>
          <p14:tracePt t="360622" x="5980113" y="2435225"/>
          <p14:tracePt t="360634" x="5999163" y="2489200"/>
          <p14:tracePt t="360638" x="6026150" y="2517775"/>
          <p14:tracePt t="360651" x="6053138" y="2562225"/>
          <p14:tracePt t="360654" x="6089650" y="2598738"/>
          <p14:tracePt t="360668" x="6126163" y="2681288"/>
          <p14:tracePt t="360670" x="6145213" y="2771775"/>
          <p14:tracePt t="360702" x="6145213" y="2917825"/>
          <p14:tracePt t="360832" x="6153150" y="2881313"/>
          <p14:tracePt t="360840" x="6162675" y="2827338"/>
          <p14:tracePt t="360848" x="6181725" y="2744788"/>
          <p14:tracePt t="360856" x="6145213" y="2744788"/>
          <p14:tracePt t="360870" x="6135688" y="2735263"/>
          <p14:tracePt t="360872" x="6116638" y="2735263"/>
          <p14:tracePt t="360888" x="6116638" y="2744788"/>
          <p14:tracePt t="360901" x="6116638" y="2781300"/>
          <p14:tracePt t="360904" x="6116638" y="2808288"/>
          <p14:tracePt t="360918" x="6108700" y="2844800"/>
          <p14:tracePt t="360920" x="6108700" y="2909888"/>
          <p14:tracePt t="360935" x="6099175" y="3000375"/>
          <p14:tracePt t="360936" x="6099175" y="3127375"/>
          <p14:tracePt t="360944" x="6099175" y="3255963"/>
          <p14:tracePt t="360952" x="6099175" y="3365500"/>
          <p14:tracePt t="360960" x="6116638" y="3492500"/>
          <p14:tracePt t="360968" x="6162675" y="3629025"/>
          <p14:tracePt t="360976" x="6208713" y="3840163"/>
          <p14:tracePt t="360985" x="6254750" y="3967163"/>
          <p14:tracePt t="360992" x="6281738" y="4049713"/>
          <p14:tracePt t="361001" x="6326188" y="4213225"/>
          <p14:tracePt t="361008" x="6354763" y="4395788"/>
          <p14:tracePt t="361018" x="6372225" y="4478338"/>
          <p14:tracePt t="361024" x="6372225" y="4587875"/>
          <p14:tracePt t="361035" x="6372225" y="4660900"/>
          <p14:tracePt t="361040" x="6362700" y="4714875"/>
          <p14:tracePt t="361050" x="6326188" y="4814888"/>
          <p14:tracePt t="361056" x="6299200" y="4878388"/>
          <p14:tracePt t="361068" x="6262688" y="4924425"/>
          <p14:tracePt t="361074" x="6235700" y="4960938"/>
          <p14:tracePt t="361085" x="6181725" y="4997450"/>
          <p14:tracePt t="361090" x="6153150" y="5016500"/>
          <p14:tracePt t="361101" x="6108700" y="5043488"/>
          <p14:tracePt t="361106" x="6062663" y="5080000"/>
          <p14:tracePt t="361118" x="6016625" y="5116513"/>
          <p14:tracePt t="361122" x="5972175" y="5143500"/>
          <p14:tracePt t="361135" x="5926138" y="5180013"/>
          <p14:tracePt t="361138" x="5880100" y="5197475"/>
          <p14:tracePt t="361151" x="5834063" y="5207000"/>
          <p14:tracePt t="361154" x="5789613" y="5233988"/>
          <p14:tracePt t="361168" x="5761038" y="5243513"/>
          <p14:tracePt t="361170" x="5724525" y="5253038"/>
          <p14:tracePt t="361185" x="5707063" y="5262563"/>
          <p14:tracePt t="361194" x="5697538" y="5262563"/>
          <p14:tracePt t="361202" x="5688013" y="5262563"/>
          <p14:tracePt t="361405" x="5680075" y="5262563"/>
          <p14:tracePt t="361416" x="5653088" y="5270500"/>
          <p14:tracePt t="361423" x="5607050" y="5280025"/>
          <p14:tracePt t="361434" x="5551488" y="5307013"/>
          <p14:tracePt t="361436" x="5451475" y="5316538"/>
          <p14:tracePt t="361444" x="5360988" y="5335588"/>
          <p14:tracePt t="361452" x="5232400" y="5362575"/>
          <p14:tracePt t="361460" x="5132388" y="5372100"/>
          <p14:tracePt t="361468" x="5041900" y="5399088"/>
          <p14:tracePt t="361476" x="4978400" y="5416550"/>
          <p14:tracePt t="361485" x="4832350" y="5445125"/>
          <p14:tracePt t="361492" x="4759325" y="5453063"/>
          <p14:tracePt t="361501" x="4713288" y="5472113"/>
          <p14:tracePt t="361508" x="4640263" y="5481638"/>
          <p14:tracePt t="361518" x="4557713" y="5489575"/>
          <p14:tracePt t="361524" x="4503738" y="5489575"/>
          <p14:tracePt t="361534" x="4430713" y="5508625"/>
          <p14:tracePt t="361540" x="4367213" y="5508625"/>
          <p14:tracePt t="361551" x="4311650" y="5518150"/>
          <p14:tracePt t="361556" x="4257675" y="5518150"/>
          <p14:tracePt t="361568" x="4202113" y="5518150"/>
          <p14:tracePt t="361572" x="4138613" y="5518150"/>
          <p14:tracePt t="361585" x="4102100" y="5518150"/>
          <p14:tracePt t="361588" x="4048125" y="5518150"/>
          <p14:tracePt t="361601" x="4021138" y="5518150"/>
          <p14:tracePt t="361606" x="3984625" y="5518150"/>
          <p14:tracePt t="361618" x="3956050" y="5508625"/>
          <p14:tracePt t="361622" x="3929063" y="5508625"/>
          <p14:tracePt t="361634" x="3911600" y="5508625"/>
          <p14:tracePt t="361638" x="3892550" y="5499100"/>
          <p14:tracePt t="361651" x="3875088" y="5489575"/>
          <p14:tracePt t="361654" x="3856038" y="5481638"/>
          <p14:tracePt t="361668" x="3846513" y="5472113"/>
          <p14:tracePt t="361670" x="3838575" y="5472113"/>
          <p14:tracePt t="361685" x="3829050" y="5462588"/>
          <p14:tracePt t="361686" x="3819525" y="5462588"/>
          <p14:tracePt t="361702" x="3810000" y="5453063"/>
          <p14:tracePt t="361710" x="3802063" y="5453063"/>
          <p14:tracePt t="361718" x="3792538" y="5453063"/>
          <p14:tracePt t="361726" x="3783013" y="5453063"/>
          <p14:tracePt t="361734" x="3765550" y="5453063"/>
          <p14:tracePt t="361742" x="3746500" y="5445125"/>
          <p14:tracePt t="361751" x="3729038" y="5445125"/>
          <p14:tracePt t="361758" x="3709988" y="5445125"/>
          <p14:tracePt t="361768" x="3692525" y="5445125"/>
          <p14:tracePt t="361774" x="3665538" y="5435600"/>
          <p14:tracePt t="361784" x="3636963" y="5435600"/>
          <p14:tracePt t="361790" x="3619500" y="5426075"/>
          <p14:tracePt t="361801" x="3600450" y="5426075"/>
          <p14:tracePt t="361806" x="3573463" y="5408613"/>
          <p14:tracePt t="361819" x="3536950" y="5399088"/>
          <p14:tracePt t="361822" x="3500438" y="5389563"/>
          <p14:tracePt t="361835" x="3463925" y="5362575"/>
          <p14:tracePt t="361838" x="3436938" y="5353050"/>
          <p14:tracePt t="361851" x="3409950" y="5335588"/>
          <p14:tracePt t="361854" x="3390900" y="5326063"/>
          <p14:tracePt t="361868" x="3373438" y="5307013"/>
          <p14:tracePt t="361870" x="3354388" y="5299075"/>
          <p14:tracePt t="361886" x="3336925" y="5280025"/>
          <p14:tracePt t="361895" x="3327400" y="5270500"/>
          <p14:tracePt t="361904" x="3327400" y="5262563"/>
          <p14:tracePt t="361968" x="3327400" y="5253038"/>
          <p14:tracePt t="361984" x="3346450" y="5233988"/>
          <p14:tracePt t="361992" x="3373438" y="5226050"/>
          <p14:tracePt t="362000" x="3390900" y="5216525"/>
          <p14:tracePt t="362009" x="3436938" y="5207000"/>
          <p14:tracePt t="362019" x="3473450" y="5189538"/>
          <p14:tracePt t="362024" x="3536950" y="5180013"/>
          <p14:tracePt t="362034" x="3629025" y="5170488"/>
          <p14:tracePt t="362040" x="3719513" y="5153025"/>
          <p14:tracePt t="362051" x="3765550" y="5153025"/>
          <p14:tracePt t="362056" x="3846513" y="5143500"/>
          <p14:tracePt t="362068" x="3965575" y="5116513"/>
          <p14:tracePt t="362072" x="4075113" y="5097463"/>
          <p14:tracePt t="362085" x="4184650" y="5097463"/>
          <p14:tracePt t="362088" x="4275138" y="5089525"/>
          <p14:tracePt t="362101" x="4348163" y="5089525"/>
          <p14:tracePt t="362104" x="4394200" y="5089525"/>
          <p14:tracePt t="362118" x="4448175" y="5089525"/>
          <p14:tracePt t="362120" x="4503738" y="5070475"/>
          <p14:tracePt t="362134" x="4613275" y="5070475"/>
          <p14:tracePt t="362136" x="4649788" y="5070475"/>
          <p14:tracePt t="362144" x="4703763" y="5070475"/>
          <p14:tracePt t="362154" x="4795838" y="5080000"/>
          <p14:tracePt t="362160" x="4832350" y="5080000"/>
          <p14:tracePt t="362170" x="4876800" y="5080000"/>
          <p14:tracePt t="362176" x="4959350" y="5089525"/>
          <p14:tracePt t="362186" x="5022850" y="5097463"/>
          <p14:tracePt t="362194" x="5078413" y="5097463"/>
          <p14:tracePt t="362202" x="5122863" y="5116513"/>
          <p14:tracePt t="362210" x="5151438" y="5116513"/>
          <p14:tracePt t="362218" x="5187950" y="5126038"/>
          <p14:tracePt t="362226" x="5232400" y="5133975"/>
          <p14:tracePt t="362235" x="5297488" y="5143500"/>
          <p14:tracePt t="362242" x="5334000" y="5143500"/>
          <p14:tracePt t="362251" x="5378450" y="5153025"/>
          <p14:tracePt t="362258" x="5405438" y="5180013"/>
          <p14:tracePt t="362268" x="5434013" y="5189538"/>
          <p14:tracePt t="362274" x="5441950" y="5197475"/>
          <p14:tracePt t="362284" x="5461000" y="5207000"/>
          <p14:tracePt t="362290" x="5470525" y="5207000"/>
          <p14:tracePt t="362302" x="5470525" y="5216525"/>
          <p14:tracePt t="362306" x="5470525" y="5233988"/>
          <p14:tracePt t="362318" x="5470525" y="5243513"/>
          <p14:tracePt t="362322" x="5478463" y="5262563"/>
          <p14:tracePt t="362335" x="5478463" y="5280025"/>
          <p14:tracePt t="362338" x="5487988" y="5299075"/>
          <p14:tracePt t="362351" x="5487988" y="5316538"/>
          <p14:tracePt t="362354" x="5487988" y="5335588"/>
          <p14:tracePt t="362368" x="5487988" y="5353050"/>
          <p14:tracePt t="362370" x="5487988" y="5380038"/>
          <p14:tracePt t="362385" x="5487988" y="5408613"/>
          <p14:tracePt t="362386" x="5487988" y="5435600"/>
          <p14:tracePt t="362394" x="5487988" y="5462588"/>
          <p14:tracePt t="362402" x="5461000" y="5508625"/>
          <p14:tracePt t="362410" x="5441950" y="5526088"/>
          <p14:tracePt t="362418" x="5424488" y="5562600"/>
          <p14:tracePt t="362426" x="5387975" y="5618163"/>
          <p14:tracePt t="362434" x="5360988" y="5635625"/>
          <p14:tracePt t="362442" x="5324475" y="5681663"/>
          <p14:tracePt t="362451" x="5297488" y="5708650"/>
          <p14:tracePt t="362460" x="5260975" y="5735638"/>
          <p14:tracePt t="362469" x="5232400" y="5754688"/>
          <p14:tracePt t="362476" x="5187950" y="5781675"/>
          <p14:tracePt t="362484" x="5141913" y="5818188"/>
          <p14:tracePt t="362492" x="5114925" y="5837238"/>
          <p14:tracePt t="362500" x="5078413" y="5854700"/>
          <p14:tracePt t="362508" x="5049838" y="5873750"/>
          <p14:tracePt t="362518" x="5014913" y="5900738"/>
          <p14:tracePt t="362524" x="4995863" y="5910263"/>
          <p14:tracePt t="362535" x="4978400" y="5927725"/>
          <p14:tracePt t="362540" x="4968875" y="5937250"/>
          <p14:tracePt t="362556" x="4959350" y="5946775"/>
          <p14:tracePt t="362568" x="4949825" y="5954713"/>
          <p14:tracePt t="362572" x="4932363" y="5964238"/>
          <p14:tracePt t="362584" x="4922838" y="5964238"/>
          <p14:tracePt t="362588" x="4905375" y="5983288"/>
          <p14:tracePt t="362601" x="4886325" y="5991225"/>
          <p14:tracePt t="362604" x="4859338" y="5991225"/>
          <p14:tracePt t="362618" x="4832350" y="6000750"/>
          <p14:tracePt t="362620" x="4795838" y="6010275"/>
          <p14:tracePt t="362634" x="4767263" y="6010275"/>
          <p14:tracePt t="362636" x="4749800" y="6018213"/>
          <p14:tracePt t="362644" x="4722813" y="6018213"/>
          <p14:tracePt t="362652" x="4695825" y="6018213"/>
          <p14:tracePt t="362660" x="4622800" y="6018213"/>
          <p14:tracePt t="362668" x="4586288" y="6018213"/>
          <p14:tracePt t="362676" x="4540250" y="6018213"/>
          <p14:tracePt t="362685" x="4503738" y="6018213"/>
          <p14:tracePt t="362692" x="4440238" y="6018213"/>
          <p14:tracePt t="362701" x="4367213" y="6010275"/>
          <p14:tracePt t="362708" x="4311650" y="5991225"/>
          <p14:tracePt t="362718" x="4230688" y="5964238"/>
          <p14:tracePt t="362726" x="4148138" y="5946775"/>
          <p14:tracePt t="362734" x="4111625" y="5927725"/>
          <p14:tracePt t="362742" x="4029075" y="5900738"/>
          <p14:tracePt t="362751" x="3911600" y="5864225"/>
          <p14:tracePt t="362758" x="3838575" y="5837238"/>
          <p14:tracePt t="362768" x="3775075" y="5827713"/>
          <p14:tracePt t="362774" x="3709988" y="5800725"/>
          <p14:tracePt t="362785" x="3636963" y="5772150"/>
          <p14:tracePt t="362790" x="3573463" y="5764213"/>
          <p14:tracePt t="362801" x="3536950" y="5754688"/>
          <p14:tracePt t="362806" x="3519488" y="5745163"/>
          <p14:tracePt t="362818" x="3500438" y="5727700"/>
          <p14:tracePt t="362822" x="3482975" y="5727700"/>
          <p14:tracePt t="362835" x="3463925" y="5718175"/>
          <p14:tracePt t="362838" x="3446463" y="5708650"/>
          <p14:tracePt t="362851" x="3436938" y="5708650"/>
          <p14:tracePt t="362854" x="3427413" y="5699125"/>
          <p14:tracePt t="362869" x="3419475" y="5691188"/>
          <p14:tracePt t="362870" x="3400425" y="5681663"/>
          <p14:tracePt t="362884" x="3390900" y="5672138"/>
          <p14:tracePt t="362886" x="3373438" y="5654675"/>
          <p14:tracePt t="362894" x="3363913" y="5645150"/>
          <p14:tracePt t="362902" x="3354388" y="5635625"/>
          <p14:tracePt t="362910" x="3327400" y="5618163"/>
          <p14:tracePt t="362918" x="3327400" y="5608638"/>
          <p14:tracePt t="362926" x="3309938" y="5599113"/>
          <p14:tracePt t="362936" x="3290888" y="5581650"/>
          <p14:tracePt t="362942" x="3281363" y="5572125"/>
          <p14:tracePt t="362951" x="3273425" y="5572125"/>
          <p14:tracePt t="362958" x="3263900" y="5562600"/>
          <p14:tracePt t="362968" x="3254375" y="5554663"/>
          <p14:tracePt t="362974" x="3244850" y="5545138"/>
          <p14:tracePt t="362985" x="3244850" y="5535613"/>
          <p14:tracePt t="362990" x="3236913" y="5526088"/>
          <p14:tracePt t="363001" x="3236913" y="5518150"/>
          <p14:tracePt t="363008" x="3236913" y="5508625"/>
          <p14:tracePt t="363018" x="3236913" y="5499100"/>
          <p14:tracePt t="363024" x="3236913" y="5481638"/>
          <p14:tracePt t="363035" x="3236913" y="5462588"/>
          <p14:tracePt t="363041" x="3236913" y="5453063"/>
          <p14:tracePt t="363061" x="3236913" y="5435600"/>
          <p14:tracePt t="363072" x="3236913" y="5416550"/>
          <p14:tracePt t="363086" x="3236913" y="5408613"/>
          <p14:tracePt t="363088" x="3236913" y="5399088"/>
          <p14:tracePt t="363101" x="3236913" y="5380038"/>
          <p14:tracePt t="363104" x="3236913" y="5372100"/>
          <p14:tracePt t="363118" x="3244850" y="5353050"/>
          <p14:tracePt t="363121" x="3254375" y="5353050"/>
          <p14:tracePt t="363134" x="3263900" y="5343525"/>
          <p14:tracePt t="363136" x="3273425" y="5326063"/>
          <p14:tracePt t="363144" x="3290888" y="5316538"/>
          <p14:tracePt t="363152" x="3309938" y="5307013"/>
          <p14:tracePt t="363160" x="3317875" y="5289550"/>
          <p14:tracePt t="363168" x="3336925" y="5280025"/>
          <p14:tracePt t="363176" x="3354388" y="5280025"/>
          <p14:tracePt t="363184" x="3382963" y="5262563"/>
          <p14:tracePt t="363192" x="3400425" y="5262563"/>
          <p14:tracePt t="363201" x="3436938" y="5243513"/>
          <p14:tracePt t="363208" x="3473450" y="5233988"/>
          <p14:tracePt t="363218" x="3536950" y="5226050"/>
          <p14:tracePt t="363224" x="3573463" y="5226050"/>
          <p14:tracePt t="363234" x="3629025" y="5197475"/>
          <p14:tracePt t="363240" x="3692525" y="5197475"/>
          <p14:tracePt t="363250" x="3765550" y="5189538"/>
          <p14:tracePt t="363257" x="3819525" y="5189538"/>
          <p14:tracePt t="363272" x="3883025" y="5180013"/>
          <p14:tracePt t="363274" x="3956050" y="5160963"/>
          <p14:tracePt t="363285" x="4011613" y="5160963"/>
          <p14:tracePt t="363290" x="4075113" y="5153025"/>
          <p14:tracePt t="363301" x="4111625" y="5153025"/>
          <p14:tracePt t="363306" x="4157663" y="5153025"/>
          <p14:tracePt t="363318" x="4194175" y="5143500"/>
          <p14:tracePt t="363322" x="4238625" y="5143500"/>
          <p14:tracePt t="363335" x="4275138" y="5143500"/>
          <p14:tracePt t="363338" x="4294188" y="5143500"/>
          <p14:tracePt t="363351" x="4303713" y="5143500"/>
          <p14:tracePt t="363354" x="4311650" y="5143500"/>
          <p14:tracePt t="363368" x="4330700" y="5143500"/>
          <p14:tracePt t="363370" x="4340225" y="5143500"/>
          <p14:tracePt t="363384" x="4348163" y="5143500"/>
          <p14:tracePt t="363394" x="4367213" y="5143500"/>
          <p14:tracePt t="363402" x="4384675" y="5143500"/>
          <p14:tracePt t="363410" x="4394200" y="5143500"/>
          <p14:tracePt t="363418" x="4413250" y="5143500"/>
          <p14:tracePt t="363426" x="4440238" y="5143500"/>
          <p14:tracePt t="363435" x="4467225" y="5143500"/>
          <p14:tracePt t="363442" x="4503738" y="5143500"/>
          <p14:tracePt t="363451" x="4513263" y="5143500"/>
          <p14:tracePt t="363458" x="4549775" y="5143500"/>
          <p14:tracePt t="363469" x="4576763" y="5143500"/>
          <p14:tracePt t="363474" x="4603750" y="5153025"/>
          <p14:tracePt t="363484" x="4630738" y="5160963"/>
          <p14:tracePt t="363490" x="4676775" y="5160963"/>
          <p14:tracePt t="363501" x="4703763" y="5160963"/>
          <p14:tracePt t="363506" x="4730750" y="5170488"/>
          <p14:tracePt t="363518" x="4767263" y="5170488"/>
          <p14:tracePt t="363522" x="4767263" y="5180013"/>
          <p14:tracePt t="363535" x="4786313" y="5180013"/>
          <p14:tracePt t="363538" x="4795838" y="5189538"/>
          <p14:tracePt t="363551" x="4803775" y="5189538"/>
          <p14:tracePt t="363554" x="4813300" y="5197475"/>
          <p14:tracePt t="363568" x="4822825" y="5207000"/>
          <p14:tracePt t="363570" x="4840288" y="5216525"/>
          <p14:tracePt t="363585" x="4840288" y="5226050"/>
          <p14:tracePt t="363586" x="4859338" y="5253038"/>
          <p14:tracePt t="363601" x="4868863" y="5270500"/>
          <p14:tracePt t="363604" x="4895850" y="5289550"/>
          <p14:tracePt t="363618" x="4905375" y="5326063"/>
          <p14:tracePt t="363620" x="4913313" y="5343525"/>
          <p14:tracePt t="363634" x="4922838" y="5362575"/>
          <p14:tracePt t="363636" x="4941888" y="5380038"/>
          <p14:tracePt t="363644" x="4949825" y="5399088"/>
          <p14:tracePt t="363652" x="4959350" y="5426075"/>
          <p14:tracePt t="363660" x="4968875" y="5445125"/>
          <p14:tracePt t="363668" x="4978400" y="5462588"/>
          <p14:tracePt t="363676" x="4986338" y="5472113"/>
          <p14:tracePt t="363684" x="4986338" y="5489575"/>
          <p14:tracePt t="363692" x="4986338" y="5499100"/>
          <p14:tracePt t="363702" x="4995863" y="5508625"/>
          <p14:tracePt t="363708" x="4995863" y="5518150"/>
          <p14:tracePt t="363718" x="4995863" y="5526088"/>
          <p14:tracePt t="363735" x="4995863" y="5535613"/>
          <p14:tracePt t="363740" x="4995863" y="5545138"/>
          <p14:tracePt t="363751" x="4995863" y="5554663"/>
          <p14:tracePt t="363756" x="4995863" y="5562600"/>
          <p14:tracePt t="363768" x="4995863" y="5581650"/>
          <p14:tracePt t="363785" x="4995863" y="5589588"/>
          <p14:tracePt t="363788" x="4995863" y="5599113"/>
          <p14:tracePt t="363801" x="4995863" y="5618163"/>
          <p14:tracePt t="363804" x="4986338" y="5626100"/>
          <p14:tracePt t="363818" x="4986338" y="5635625"/>
          <p14:tracePt t="363820" x="4978400" y="5654675"/>
          <p14:tracePt t="363838" x="4968875" y="5672138"/>
          <p14:tracePt t="363844" x="4968875" y="5681663"/>
          <p14:tracePt t="363852" x="4959350" y="5691188"/>
          <p14:tracePt t="363868" x="4959350" y="5699125"/>
          <p14:tracePt t="363870" x="4949825" y="5718175"/>
          <p14:tracePt t="363885" x="4949825" y="5727700"/>
          <p14:tracePt t="363886" x="4949825" y="5735638"/>
          <p14:tracePt t="363894" x="4941888" y="5745163"/>
          <p14:tracePt t="363902" x="4941888" y="5754688"/>
          <p14:tracePt t="363910" x="4932363" y="5764213"/>
          <p14:tracePt t="363926" x="4922838" y="5772150"/>
          <p14:tracePt t="363934" x="4913313" y="5781675"/>
          <p14:tracePt t="363942" x="4905375" y="5781675"/>
          <p14:tracePt t="363951" x="4895850" y="5791200"/>
          <p14:tracePt t="363968" x="4886325" y="5800725"/>
          <p14:tracePt t="363974" x="4876800" y="5808663"/>
          <p14:tracePt t="363986" x="4859338" y="5808663"/>
          <p14:tracePt t="363991" x="4840288" y="5818188"/>
          <p14:tracePt t="364019" x="4786313" y="5837238"/>
          <p14:tracePt t="364026" x="4776788" y="5837238"/>
          <p14:tracePt t="364034" x="4759325" y="5837238"/>
          <p14:tracePt t="364039" x="4749800" y="5837238"/>
          <p14:tracePt t="364054" x="4740275" y="5845175"/>
          <p14:tracePt t="364068" x="4730750" y="5845175"/>
          <p14:tracePt t="364071" x="4722813" y="5845175"/>
          <p14:tracePt t="364086" x="4703763" y="5854700"/>
          <p14:tracePt t="364094" x="4686300" y="5854700"/>
          <p14:tracePt t="364118" x="4676775" y="5864225"/>
          <p14:tracePt t="364134" x="4667250" y="5864225"/>
          <p14:tracePt t="364152" x="4659313" y="5864225"/>
          <p14:tracePt t="364168" x="4649788" y="5864225"/>
          <p14:tracePt t="364176" x="4640263" y="5864225"/>
          <p14:tracePt t="364193" x="4630738" y="5864225"/>
          <p14:tracePt t="364216" x="4613275" y="5864225"/>
          <p14:tracePt t="364232" x="4603750" y="5864225"/>
          <p14:tracePt t="364240" x="4594225" y="5864225"/>
          <p14:tracePt t="364288" x="4586288" y="5864225"/>
          <p14:tracePt t="364320" x="4576763" y="5864225"/>
          <p14:tracePt t="364329" x="4567238" y="5864225"/>
          <p14:tracePt t="364336" x="4567238" y="5873750"/>
          <p14:tracePt t="364344" x="4557713" y="5873750"/>
          <p14:tracePt t="364352" x="4549775" y="5873750"/>
          <p14:tracePt t="364360" x="4549775" y="5881688"/>
          <p14:tracePt t="364368" x="4540250" y="5881688"/>
          <p14:tracePt t="364384" x="4530725" y="5881688"/>
          <p14:tracePt t="364442" x="4530725" y="5891213"/>
          <p14:tracePt t="364506" x="4521200" y="5891213"/>
          <p14:tracePt t="364572" x="4513263" y="5891213"/>
          <p14:tracePt t="364610" x="4503738" y="5891213"/>
          <p14:tracePt t="364642" x="4494213" y="5900738"/>
          <p14:tracePt t="364692" x="4484688" y="5900738"/>
          <p14:tracePt t="364709" x="4484688" y="5910263"/>
          <p14:tracePt t="364725" x="4476750" y="5910263"/>
          <p14:tracePt t="364797" x="4467225" y="5910263"/>
          <p14:tracePt t="364812" x="4467225" y="5918200"/>
          <p14:tracePt t="365258" x="4467225" y="5927725"/>
          <p14:tracePt t="365264" x="4457700" y="5927725"/>
          <p14:tracePt t="365280" x="4448175" y="5927725"/>
          <p14:tracePt t="365384" x="4440238" y="5927725"/>
          <p14:tracePt t="365507" x="4440238" y="5937250"/>
          <p14:tracePt t="365517" x="4430713" y="5937250"/>
          <p14:tracePt t="365536" x="4421188" y="5946775"/>
          <p14:tracePt t="365562" x="4413250" y="5954713"/>
          <p14:tracePt t="365570" x="4403725" y="5954713"/>
          <p14:tracePt t="365578" x="4394200" y="5954713"/>
          <p14:tracePt t="365586" x="4384675" y="5964238"/>
          <p14:tracePt t="365594" x="4376738" y="5964238"/>
          <p14:tracePt t="365602" x="4367213" y="5964238"/>
          <p14:tracePt t="365618" x="4357688" y="5973763"/>
          <p14:tracePt t="365627" x="4348163" y="5973763"/>
          <p14:tracePt t="365634" x="4330700" y="5983288"/>
          <p14:tracePt t="365643" x="4303713" y="5983288"/>
          <p14:tracePt t="365651" x="4284663" y="5983288"/>
          <p14:tracePt t="365658" x="4267200" y="5983288"/>
          <p14:tracePt t="365668" x="4257675" y="5991225"/>
          <p14:tracePt t="365674" x="4238625" y="5991225"/>
          <p14:tracePt t="365685" x="4221163" y="5991225"/>
          <p14:tracePt t="365701" x="4211638" y="6000750"/>
          <p14:tracePt t="365706" x="4202113" y="6000750"/>
          <p14:tracePt t="365730" x="4194175" y="6000750"/>
          <p14:tracePt t="365876" x="4184650" y="6000750"/>
          <p14:tracePt t="365884" x="4175125" y="6000750"/>
          <p14:tracePt t="365900" x="4165600" y="6000750"/>
          <p14:tracePt t="365908" x="4157663" y="6000750"/>
          <p14:tracePt t="365918" x="4148138" y="6000750"/>
          <p14:tracePt t="365924" x="4138613" y="5991225"/>
          <p14:tracePt t="365934" x="4129088" y="5991225"/>
          <p14:tracePt t="365940" x="4121150" y="5991225"/>
          <p14:tracePt t="365951" x="4111625" y="5983288"/>
          <p14:tracePt t="365956" x="4094163" y="5983288"/>
          <p14:tracePt t="365968" x="4084638" y="5983288"/>
          <p14:tracePt t="365972" x="4075113" y="5973763"/>
          <p14:tracePt t="365985" x="4057650" y="5973763"/>
          <p14:tracePt t="365988" x="4048125" y="5973763"/>
          <p14:tracePt t="366001" x="4029075" y="5973763"/>
          <p14:tracePt t="366004" x="4021138" y="5973763"/>
          <p14:tracePt t="366018" x="4011613" y="5973763"/>
          <p14:tracePt t="366020" x="4002088" y="5973763"/>
          <p14:tracePt t="366035" x="3992563" y="5973763"/>
          <p14:tracePt t="366036" x="3984625" y="5973763"/>
          <p14:tracePt t="366044" x="3975100" y="5973763"/>
          <p14:tracePt t="366052" x="3956050" y="5973763"/>
          <p14:tracePt t="366060" x="3948113" y="5973763"/>
          <p14:tracePt t="366076" x="3938588" y="5973763"/>
          <p14:tracePt t="366086" x="3929063" y="5973763"/>
          <p14:tracePt t="366102" x="3919538" y="5973763"/>
          <p14:tracePt t="366110" x="3911600" y="5973763"/>
          <p14:tracePt t="366126" x="3902075" y="5973763"/>
          <p14:tracePt t="366134" x="3892550" y="5973763"/>
          <p14:tracePt t="366175" x="3883025" y="5973763"/>
          <p14:tracePt t="366182" x="3875088" y="5973763"/>
          <p14:tracePt t="366191" x="3865563" y="5973763"/>
          <p14:tracePt t="366201" x="3846513" y="5973763"/>
          <p14:tracePt t="366207" x="3838575" y="5973763"/>
          <p14:tracePt t="366218" x="3829050" y="5973763"/>
          <p14:tracePt t="366235" x="3819525" y="5973763"/>
          <p14:tracePt t="366251" x="3810000" y="5973763"/>
          <p14:tracePt t="366286" x="3802063" y="5973763"/>
          <p14:tracePt t="366294" x="3792538" y="5973763"/>
          <p14:tracePt t="366326" x="3783013" y="5973763"/>
          <p14:tracePt t="366384" x="3783013" y="5983288"/>
          <p14:tracePt t="366416" x="3775075" y="5983288"/>
          <p14:tracePt t="366424" x="3775075" y="5991225"/>
          <p14:tracePt t="366480" x="3765550" y="5991225"/>
          <p14:tracePt t="366490" x="3765550" y="6000750"/>
          <p14:tracePt t="366499" x="3756025" y="6000750"/>
          <p14:tracePt t="366512" x="3746500" y="6000750"/>
          <p14:tracePt t="366529" x="3746500" y="6010275"/>
          <p14:tracePt t="366536" x="3738563" y="6010275"/>
          <p14:tracePt t="366561" x="3729038" y="6018213"/>
          <p14:tracePt t="366648" x="3729038" y="6027738"/>
          <p14:tracePt t="366658" x="3719513" y="6027738"/>
          <p14:tracePt t="366690" x="3709988" y="6027738"/>
          <p14:tracePt t="368141" x="3719513" y="6027738"/>
          <p14:tracePt t="368164" x="3719513" y="6018213"/>
          <p14:tracePt t="368172" x="3729038" y="6018213"/>
          <p14:tracePt t="368196" x="3729038" y="6010275"/>
          <p14:tracePt t="368212" x="3738563" y="6010275"/>
          <p14:tracePt t="368295" x="3746500" y="6010275"/>
          <p14:tracePt t="368302" x="3746500" y="6000750"/>
          <p14:tracePt t="368333" x="3756025" y="6000750"/>
          <p14:tracePt t="368342" x="3756025" y="5991225"/>
          <p14:tracePt t="368358" x="3765550" y="5991225"/>
          <p14:tracePt t="368366" x="3765550" y="5983288"/>
          <p14:tracePt t="368382" x="3775075" y="5983288"/>
          <p14:tracePt t="369430" x="3783013" y="5983288"/>
          <p14:tracePt t="369439" x="3792538" y="5983288"/>
          <p14:tracePt t="369446" x="3802063" y="5983288"/>
          <p14:tracePt t="369454" x="3819525" y="5983288"/>
          <p14:tracePt t="369468" x="3829050" y="5983288"/>
          <p14:tracePt t="369470" x="3838575" y="5983288"/>
          <p14:tracePt t="369502" x="3846513" y="5983288"/>
          <p14:tracePt t="369623" x="3829050" y="5964238"/>
          <p14:tracePt t="369644" x="3783013" y="5946775"/>
          <p14:tracePt t="369657" x="3738563" y="5918200"/>
          <p14:tracePt t="369672" x="3692525" y="5910263"/>
          <p14:tracePt t="369686" x="3636963" y="5900738"/>
          <p14:tracePt t="369694" x="3619500" y="5900738"/>
          <p14:tracePt t="369710" x="3609975" y="5900738"/>
          <p14:tracePt t="369832" x="3646488" y="5900738"/>
          <p14:tracePt t="369840" x="3665538" y="5900738"/>
          <p14:tracePt t="369848" x="3702050" y="5918200"/>
          <p14:tracePt t="369856" x="3738563" y="5918200"/>
          <p14:tracePt t="369868" x="3775075" y="5927725"/>
          <p14:tracePt t="369872" x="3819525" y="5946775"/>
          <p14:tracePt t="369885" x="3865563" y="5946775"/>
          <p14:tracePt t="369888" x="3902075" y="5954713"/>
          <p14:tracePt t="369901" x="3992563" y="5973763"/>
          <p14:tracePt t="369906" x="4038600" y="5983288"/>
          <p14:tracePt t="369919" x="4084638" y="5983288"/>
          <p14:tracePt t="369920" x="4121150" y="5991225"/>
          <p14:tracePt t="369935" x="4148138" y="5991225"/>
          <p14:tracePt t="369937" x="4194175" y="5991225"/>
          <p14:tracePt t="369944" x="4221163" y="5991225"/>
          <p14:tracePt t="369952" x="4248150" y="5991225"/>
          <p14:tracePt t="369960" x="4294188" y="5991225"/>
          <p14:tracePt t="369968" x="4330700" y="5991225"/>
          <p14:tracePt t="369976" x="4376738" y="5991225"/>
          <p14:tracePt t="369986" x="4403725" y="5983288"/>
          <p14:tracePt t="369994" x="4430713" y="5973763"/>
          <p14:tracePt t="370001" x="4467225" y="5964238"/>
          <p14:tracePt t="370010" x="4503738" y="5964238"/>
          <p14:tracePt t="370021" x="4521200" y="5954713"/>
          <p14:tracePt t="370026" x="4540250" y="5946775"/>
          <p14:tracePt t="370042" x="4549775" y="5946775"/>
          <p14:tracePt t="370051" x="4549775" y="5937250"/>
          <p14:tracePt t="370068" x="4549775" y="5927725"/>
          <p14:tracePt t="370074" x="4557713" y="5918200"/>
          <p14:tracePt t="370085" x="4567238" y="5900738"/>
          <p14:tracePt t="370096" x="4576763" y="5881688"/>
          <p14:tracePt t="370103" x="4594225" y="5864225"/>
          <p14:tracePt t="370106" x="4594225" y="5845175"/>
          <p14:tracePt t="370119" x="4613275" y="5818188"/>
          <p14:tracePt t="370122" x="4630738" y="5781675"/>
          <p14:tracePt t="370135" x="4649788" y="5754688"/>
          <p14:tracePt t="370138" x="4659313" y="5727700"/>
          <p14:tracePt t="370151" x="4667250" y="5708650"/>
          <p14:tracePt t="370154" x="4667250" y="5691188"/>
          <p14:tracePt t="370169" x="4667250" y="5681663"/>
          <p14:tracePt t="370170" x="4667250" y="5672138"/>
          <p14:tracePt t="370185" x="4667250" y="5662613"/>
          <p14:tracePt t="370186" x="4667250" y="5654675"/>
          <p14:tracePt t="370202" x="4667250" y="5645150"/>
          <p14:tracePt t="370218" x="4667250" y="5626100"/>
          <p14:tracePt t="370226" x="4667250" y="5608638"/>
          <p14:tracePt t="370235" x="4667250" y="5589588"/>
          <p14:tracePt t="370242" x="4667250" y="5562600"/>
          <p14:tracePt t="370252" x="4659313" y="5545138"/>
          <p14:tracePt t="370258" x="4640263" y="5508625"/>
          <p14:tracePt t="370268" x="4603750" y="5453063"/>
          <p14:tracePt t="370274" x="4576763" y="5416550"/>
          <p14:tracePt t="370286" x="4557713" y="5389563"/>
          <p14:tracePt t="370292" x="4530725" y="5362575"/>
          <p14:tracePt t="370301" x="4503738" y="5326063"/>
          <p14:tracePt t="370308" x="4448175" y="5289550"/>
          <p14:tracePt t="370319" x="4403725" y="5270500"/>
          <p14:tracePt t="370324" x="4357688" y="5243513"/>
          <p14:tracePt t="370335" x="4330700" y="5233988"/>
          <p14:tracePt t="370340" x="4284663" y="5226050"/>
          <p14:tracePt t="370351" x="4194175" y="5197475"/>
          <p14:tracePt t="370356" x="4129088" y="5197475"/>
          <p14:tracePt t="370368" x="4075113" y="5189538"/>
          <p14:tracePt t="370372" x="4021138" y="5189538"/>
          <p14:tracePt t="370385" x="3965575" y="5189538"/>
          <p14:tracePt t="370388" x="3902075" y="5180013"/>
          <p14:tracePt t="370401" x="3846513" y="5180013"/>
          <p14:tracePt t="370404" x="3819525" y="5180013"/>
          <p14:tracePt t="370419" x="3775075" y="5180013"/>
          <p14:tracePt t="370420" x="3738563" y="5180013"/>
          <p14:tracePt t="370435" x="3709988" y="5180013"/>
          <p14:tracePt t="370436" x="3656013" y="5180013"/>
          <p14:tracePt t="370444" x="3609975" y="5180013"/>
          <p14:tracePt t="370452" x="3592513" y="5180013"/>
          <p14:tracePt t="370460" x="3546475" y="5189538"/>
          <p14:tracePt t="370468" x="3519488" y="5197475"/>
          <p14:tracePt t="370476" x="3490913" y="5197475"/>
          <p14:tracePt t="370485" x="3446463" y="5207000"/>
          <p14:tracePt t="370492" x="3419475" y="5216525"/>
          <p14:tracePt t="370501" x="3390900" y="5226050"/>
          <p14:tracePt t="370508" x="3354388" y="5233988"/>
          <p14:tracePt t="370519" x="3317875" y="5253038"/>
          <p14:tracePt t="370524" x="3281363" y="5262563"/>
          <p14:tracePt t="370535" x="3263900" y="5270500"/>
          <p14:tracePt t="370540" x="3236913" y="5280025"/>
          <p14:tracePt t="370551" x="3217863" y="5289550"/>
          <p14:tracePt t="370558" x="3200400" y="5299075"/>
          <p14:tracePt t="370568" x="3181350" y="5316538"/>
          <p14:tracePt t="370574" x="3163888" y="5326063"/>
          <p14:tracePt t="370585" x="3154363" y="5343525"/>
          <p14:tracePt t="370590" x="3144838" y="5362575"/>
          <p14:tracePt t="370601" x="3136900" y="5380038"/>
          <p14:tracePt t="370606" x="3127375" y="5399088"/>
          <p14:tracePt t="370618" x="3117850" y="5416550"/>
          <p14:tracePt t="370622" x="3117850" y="5435600"/>
          <p14:tracePt t="370635" x="3117850" y="5453063"/>
          <p14:tracePt t="370638" x="3117850" y="5472113"/>
          <p14:tracePt t="370651" x="3117850" y="5489575"/>
          <p14:tracePt t="370654" x="3117850" y="5508625"/>
          <p14:tracePt t="370668" x="3117850" y="5526088"/>
          <p14:tracePt t="370670" x="3127375" y="5545138"/>
          <p14:tracePt t="370685" x="3136900" y="5562600"/>
          <p14:tracePt t="370686" x="3154363" y="5581650"/>
          <p14:tracePt t="370694" x="3171825" y="5608638"/>
          <p14:tracePt t="370702" x="3190875" y="5645150"/>
          <p14:tracePt t="370710" x="3227388" y="5672138"/>
          <p14:tracePt t="370718" x="3263900" y="5727700"/>
          <p14:tracePt t="370726" x="3309938" y="5754688"/>
          <p14:tracePt t="370735" x="3354388" y="5781675"/>
          <p14:tracePt t="370742" x="3419475" y="5818188"/>
          <p14:tracePt t="370751" x="3446463" y="5827713"/>
          <p14:tracePt t="370758" x="3519488" y="5854700"/>
          <p14:tracePt t="370769" x="3563938" y="5873750"/>
          <p14:tracePt t="370774" x="3683000" y="5900738"/>
          <p14:tracePt t="370785" x="3719513" y="5927725"/>
          <p14:tracePt t="370790" x="3783013" y="5937250"/>
          <p14:tracePt t="370801" x="3846513" y="5946775"/>
          <p14:tracePt t="370806" x="3883025" y="5964238"/>
          <p14:tracePt t="370818" x="3929063" y="5964238"/>
          <p14:tracePt t="370824" x="3965575" y="5964238"/>
          <p14:tracePt t="370835" x="4048125" y="5973763"/>
          <p14:tracePt t="370840" x="4111625" y="5973763"/>
          <p14:tracePt t="370851" x="4184650" y="5973763"/>
          <p14:tracePt t="370856" x="4238625" y="5973763"/>
          <p14:tracePt t="370868" x="4294188" y="5973763"/>
          <p14:tracePt t="370872" x="4348163" y="5973763"/>
          <p14:tracePt t="370885" x="4413250" y="5973763"/>
          <p14:tracePt t="370888" x="4448175" y="5973763"/>
          <p14:tracePt t="370901" x="4503738" y="5973763"/>
          <p14:tracePt t="370904" x="4549775" y="5973763"/>
          <p14:tracePt t="370919" x="4586288" y="5973763"/>
          <p14:tracePt t="370920" x="4613275" y="5973763"/>
          <p14:tracePt t="370935" x="4640263" y="5973763"/>
          <p14:tracePt t="370936" x="4676775" y="5973763"/>
          <p14:tracePt t="370945" x="4686300" y="5973763"/>
          <p14:tracePt t="370953" x="4695825" y="5964238"/>
          <p14:tracePt t="370960" x="4713288" y="5964238"/>
          <p14:tracePt t="370968" x="4722813" y="5964238"/>
          <p14:tracePt t="370976" x="4730750" y="5954713"/>
          <p14:tracePt t="370985" x="4740275" y="5954713"/>
          <p14:tracePt t="370992" x="4759325" y="5946775"/>
          <p14:tracePt t="371001" x="4767263" y="5937250"/>
          <p14:tracePt t="371008" x="4786313" y="5927725"/>
          <p14:tracePt t="371024" x="4803775" y="5918200"/>
          <p14:tracePt t="371035" x="4813300" y="5918200"/>
          <p14:tracePt t="371040" x="4822825" y="5918200"/>
          <p14:tracePt t="371120" x="4822825" y="5910263"/>
          <p14:tracePt t="371138" x="4822825" y="5900738"/>
          <p14:tracePt t="371154" x="4822825" y="5891213"/>
          <p14:tracePt t="371163" x="4832350" y="5891213"/>
          <p14:tracePt t="371170" x="4832350" y="5881688"/>
          <p14:tracePt t="374208" x="4822825" y="5873750"/>
          <p14:tracePt t="374216" x="4803775" y="5864225"/>
          <p14:tracePt t="374224" x="4786313" y="5864225"/>
          <p14:tracePt t="374234" x="4767263" y="5854700"/>
          <p14:tracePt t="374240" x="4749800" y="5845175"/>
          <p14:tracePt t="374251" x="4730750" y="5837238"/>
          <p14:tracePt t="374256" x="4713288" y="5837238"/>
          <p14:tracePt t="374268" x="4703763" y="5827713"/>
          <p14:tracePt t="374272" x="4695825" y="5818188"/>
          <p14:tracePt t="374285" x="4676775" y="5818188"/>
          <p14:tracePt t="374288" x="4659313" y="5808663"/>
          <p14:tracePt t="374302" x="4630738" y="5800725"/>
          <p14:tracePt t="374318" x="4613275" y="5800725"/>
          <p14:tracePt t="374320" x="4603750" y="5800725"/>
          <p14:tracePt t="374335" x="4576763" y="5791200"/>
          <p14:tracePt t="374336" x="4557713" y="5791200"/>
          <p14:tracePt t="374344" x="4530725" y="5772150"/>
          <p14:tracePt t="374352" x="4503738" y="5772150"/>
          <p14:tracePt t="374360" x="4467225" y="5772150"/>
          <p14:tracePt t="374368" x="4440238" y="5764213"/>
          <p14:tracePt t="374376" x="4413250" y="5764213"/>
          <p14:tracePt t="374385" x="4384675" y="5764213"/>
          <p14:tracePt t="374392" x="4340225" y="5764213"/>
          <p14:tracePt t="374401" x="4303713" y="5764213"/>
          <p14:tracePt t="374408" x="4248150" y="5764213"/>
          <p14:tracePt t="374418" x="4175125" y="5764213"/>
          <p14:tracePt t="374424" x="4111625" y="5764213"/>
          <p14:tracePt t="374435" x="4021138" y="5764213"/>
          <p14:tracePt t="374441" x="3965575" y="5764213"/>
          <p14:tracePt t="374451" x="3911600" y="5764213"/>
          <p14:tracePt t="374456" x="3865563" y="5764213"/>
          <p14:tracePt t="374468" x="3802063" y="5764213"/>
          <p14:tracePt t="374472" x="3746500" y="5764213"/>
          <p14:tracePt t="374485" x="3683000" y="5764213"/>
          <p14:tracePt t="374488" x="3646488" y="5764213"/>
          <p14:tracePt t="374501" x="3629025" y="5764213"/>
          <p14:tracePt t="374506" x="3600450" y="5764213"/>
          <p14:tracePt t="374518" x="3573463" y="5764213"/>
          <p14:tracePt t="374522" x="3556000" y="5764213"/>
          <p14:tracePt t="374535" x="3546475" y="5764213"/>
          <p14:tracePt t="374538" x="3527425" y="5764213"/>
          <p14:tracePt t="374551" x="3519488" y="5764213"/>
          <p14:tracePt t="374554" x="3509963" y="5764213"/>
          <p14:tracePt t="374568" x="3482975" y="5754688"/>
          <p14:tracePt t="374570" x="3463925" y="5754688"/>
          <p14:tracePt t="374585" x="3436938" y="5754688"/>
          <p14:tracePt t="374586" x="3419475" y="5754688"/>
          <p14:tracePt t="374594" x="3400425" y="5754688"/>
          <p14:tracePt t="374610" x="3390900" y="5754688"/>
          <p14:tracePt t="374619" x="3382963" y="5754688"/>
          <p14:tracePt t="374716" x="3390900" y="5754688"/>
          <p14:tracePt t="374735" x="3436938" y="5754688"/>
          <p14:tracePt t="374747" x="3519488" y="5772150"/>
          <p14:tracePt t="374756" x="3573463" y="5781675"/>
          <p14:tracePt t="374768" x="3636963" y="5791200"/>
          <p14:tracePt t="374773" x="3692525" y="5800725"/>
          <p14:tracePt t="374785" x="3802063" y="5818188"/>
          <p14:tracePt t="374788" x="3883025" y="5827713"/>
          <p14:tracePt t="374801" x="3938588" y="5827713"/>
          <p14:tracePt t="374804" x="4048125" y="5845175"/>
          <p14:tracePt t="374818" x="4194175" y="5845175"/>
          <p14:tracePt t="374820" x="4303713" y="5845175"/>
          <p14:tracePt t="374835" x="4376738" y="5845175"/>
          <p14:tracePt t="374836" x="4503738" y="5845175"/>
          <p14:tracePt t="374844" x="4567238" y="5845175"/>
          <p14:tracePt t="374852" x="4603750" y="5845175"/>
          <p14:tracePt t="374860" x="4630738" y="5845175"/>
          <p14:tracePt t="374868" x="4649788" y="5845175"/>
          <p14:tracePt t="374876" x="4659313" y="5845175"/>
          <p14:tracePt t="374900" x="4667250" y="5845175"/>
          <p14:tracePt t="378221" x="4659313" y="5845175"/>
          <p14:tracePt t="378231" x="4649788" y="5854700"/>
          <p14:tracePt t="378237" x="4640263" y="5854700"/>
          <p14:tracePt t="378244" x="4603750" y="5854700"/>
          <p14:tracePt t="378253" x="4576763" y="5864225"/>
          <p14:tracePt t="378260" x="4567238" y="5864225"/>
          <p14:tracePt t="378268" x="4540250" y="5864225"/>
          <p14:tracePt t="378276" x="4503738" y="5864225"/>
          <p14:tracePt t="378285" x="4476750" y="5864225"/>
          <p14:tracePt t="378292" x="4457700" y="5864225"/>
          <p14:tracePt t="378301" x="4430713" y="5864225"/>
          <p14:tracePt t="378308" x="4421188" y="5864225"/>
          <p14:tracePt t="378318" x="4403725" y="5864225"/>
          <p14:tracePt t="378324" x="4394200" y="5864225"/>
          <p14:tracePt t="378335" x="4384675" y="5864225"/>
          <p14:tracePt t="378340" x="4376738" y="5873750"/>
          <p14:tracePt t="378351" x="4357688" y="5873750"/>
          <p14:tracePt t="378368" x="4348163" y="5873750"/>
          <p14:tracePt t="378372" x="4330700" y="5873750"/>
          <p14:tracePt t="378385" x="4321175" y="5873750"/>
          <p14:tracePt t="378388" x="4311650" y="5873750"/>
          <p14:tracePt t="378401" x="4303713" y="5873750"/>
          <p14:tracePt t="378418" x="4294188" y="5873750"/>
          <p14:tracePt t="378422" x="4284663" y="5873750"/>
          <p14:tracePt t="378435" x="4275138" y="5873750"/>
          <p14:tracePt t="378438" x="4267200" y="5873750"/>
          <p14:tracePt t="378452" x="4248150" y="5873750"/>
          <p14:tracePt t="378454" x="4230688" y="5873750"/>
          <p14:tracePt t="378468" x="4202113" y="5873750"/>
          <p14:tracePt t="378470" x="4184650" y="5864225"/>
          <p14:tracePt t="378486" x="4138613" y="5845175"/>
          <p14:tracePt t="378494" x="4121150" y="5837238"/>
          <p14:tracePt t="378502" x="4102100" y="5837238"/>
          <p14:tracePt t="378511" x="4094163" y="5837238"/>
          <p14:tracePt t="378519" x="4084638" y="5837238"/>
          <p14:tracePt t="378526" x="4075113" y="5837238"/>
          <p14:tracePt t="378535" x="4065588" y="5837238"/>
          <p14:tracePt t="378631" x="4094163" y="5837238"/>
          <p14:tracePt t="378649" x="4165600" y="5800725"/>
          <p14:tracePt t="378662" x="4267200" y="5772150"/>
          <p14:tracePt t="378671" x="4421188" y="5718175"/>
          <p14:tracePt t="378685" x="4557713" y="5681663"/>
          <p14:tracePt t="378688" x="4613275" y="5662613"/>
          <p14:tracePt t="378701" x="4686300" y="5654675"/>
          <p14:tracePt t="378704" x="4695825" y="5654675"/>
          <p14:tracePt t="378718" x="4695825" y="5681663"/>
          <p14:tracePt t="378720" x="4686300" y="5735638"/>
          <p14:tracePt t="378904" x="4686300" y="5727700"/>
          <p14:tracePt t="378914" x="4703763" y="5699125"/>
          <p14:tracePt t="378921" x="4713288" y="5672138"/>
          <p14:tracePt t="378935" x="4730750" y="5654675"/>
          <p14:tracePt t="378937" x="4740275" y="5626100"/>
          <p14:tracePt t="378952" x="4759325" y="5589588"/>
          <p14:tracePt t="378969" x="4767263" y="5572125"/>
          <p14:tracePt t="378970" x="4786313" y="5562600"/>
          <p14:tracePt t="378986" x="4813300" y="5535613"/>
          <p14:tracePt t="378995" x="4832350" y="5526088"/>
          <p14:tracePt t="379002" x="4840288" y="5526088"/>
          <p14:tracePt t="379019" x="4849813" y="5526088"/>
          <p14:tracePt t="379026" x="4859338" y="5526088"/>
          <p14:tracePt t="379035" x="4876800" y="5535613"/>
          <p14:tracePt t="379042" x="4895850" y="5545138"/>
          <p14:tracePt t="379051" x="4913313" y="5554663"/>
          <p14:tracePt t="379058" x="4922838" y="5554663"/>
          <p14:tracePt t="379068" x="4949825" y="5572125"/>
          <p14:tracePt t="379074" x="4968875" y="5581650"/>
          <p14:tracePt t="379085" x="4986338" y="5581650"/>
          <p14:tracePt t="379090" x="5014913" y="5589588"/>
          <p14:tracePt t="379101" x="5022850" y="5599113"/>
          <p14:tracePt t="379106" x="5041900" y="5608638"/>
          <p14:tracePt t="379118" x="5049838" y="5618163"/>
          <p14:tracePt t="379122" x="5059363" y="5618163"/>
          <p14:tracePt t="379135" x="5068888" y="5618163"/>
          <p14:tracePt t="379138" x="5078413" y="5626100"/>
          <p14:tracePt t="379151" x="5086350" y="5635625"/>
          <p14:tracePt t="379154" x="5105400" y="5645150"/>
          <p14:tracePt t="379169" x="5122863" y="5654675"/>
          <p14:tracePt t="379170" x="5141913" y="5662613"/>
          <p14:tracePt t="379185" x="5168900" y="5672138"/>
          <p14:tracePt t="379186" x="5187950" y="5672138"/>
          <p14:tracePt t="379195" x="5205413" y="5681663"/>
          <p14:tracePt t="379202" x="5224463" y="5691188"/>
          <p14:tracePt t="379218" x="5241925" y="5691188"/>
          <p14:tracePt t="379220" x="5268913" y="5699125"/>
          <p14:tracePt t="379235" x="5278438" y="5708650"/>
          <p14:tracePt t="379236" x="5287963" y="5708650"/>
          <p14:tracePt t="379300" x="5278438" y="5708650"/>
          <p14:tracePt t="379311" x="5251450" y="5708650"/>
          <p14:tracePt t="379323" x="5224463" y="5708650"/>
          <p14:tracePt t="379324" x="5195888" y="5708650"/>
          <p14:tracePt t="379336" x="5168900" y="5708650"/>
          <p14:tracePt t="379340" x="5132388" y="5708650"/>
          <p14:tracePt t="379353" x="5105400" y="5708650"/>
          <p14:tracePt t="379356" x="5049838" y="5708650"/>
          <p14:tracePt t="379368" x="5014913" y="5708650"/>
          <p14:tracePt t="379372" x="4968875" y="5708650"/>
          <p14:tracePt t="379386" x="4932363" y="5708650"/>
          <p14:tracePt t="379388" x="4886325" y="5708650"/>
          <p14:tracePt t="379402" x="4832350" y="5708650"/>
          <p14:tracePt t="379404" x="4803775" y="5708650"/>
          <p14:tracePt t="379419" x="4776788" y="5708650"/>
          <p14:tracePt t="379420" x="4749800" y="5708650"/>
          <p14:tracePt t="379435" x="4730750" y="5708650"/>
          <p14:tracePt t="379436" x="4713288" y="5708650"/>
          <p14:tracePt t="379444" x="4676775" y="5708650"/>
          <p14:tracePt t="379452" x="4667250" y="5708650"/>
          <p14:tracePt t="379460" x="4630738" y="5708650"/>
          <p14:tracePt t="379469" x="4613275" y="5708650"/>
          <p14:tracePt t="379476" x="4603750" y="5708650"/>
          <p14:tracePt t="379485" x="4567238" y="5708650"/>
          <p14:tracePt t="379495" x="4540250" y="5708650"/>
          <p14:tracePt t="379501" x="4513263" y="5708650"/>
          <p14:tracePt t="379513" x="4484688" y="5708650"/>
          <p14:tracePt t="379519" x="4448175" y="5708650"/>
          <p14:tracePt t="379526" x="4430713" y="5708650"/>
          <p14:tracePt t="379535" x="4421188" y="5708650"/>
          <p14:tracePt t="379542" x="4384675" y="5708650"/>
          <p14:tracePt t="379558" x="4376738" y="5708650"/>
          <p14:tracePt t="379569" x="4367213" y="5708650"/>
          <p14:tracePt t="379574" x="4357688" y="5708650"/>
          <p14:tracePt t="379586" x="4340225" y="5708650"/>
          <p14:tracePt t="379590" x="4321175" y="5708650"/>
          <p14:tracePt t="379601" x="4303713" y="5699125"/>
          <p14:tracePt t="379606" x="4275138" y="5681663"/>
          <p14:tracePt t="379618" x="4248150" y="5672138"/>
          <p14:tracePt t="379622" x="4221163" y="5662613"/>
          <p14:tracePt t="379635" x="4202113" y="5654675"/>
          <p14:tracePt t="379638" x="4184650" y="5635625"/>
          <p14:tracePt t="379651" x="4165600" y="5618163"/>
          <p14:tracePt t="379654" x="4148138" y="5599113"/>
          <p14:tracePt t="379669" x="4129088" y="5589588"/>
          <p14:tracePt t="379670" x="4111625" y="5562600"/>
          <p14:tracePt t="379686" x="4084638" y="5545138"/>
          <p14:tracePt t="379694" x="4075113" y="5535613"/>
          <p14:tracePt t="379702" x="4057650" y="5518150"/>
          <p14:tracePt t="379711" x="4048125" y="5499100"/>
          <p14:tracePt t="379718" x="4038600" y="5489575"/>
          <p14:tracePt t="379727" x="4029075" y="5472113"/>
          <p14:tracePt t="379734" x="4029075" y="5462588"/>
          <p14:tracePt t="379744" x="4021138" y="5453063"/>
          <p14:tracePt t="379752" x="4011613" y="5453063"/>
          <p14:tracePt t="379760" x="4002088" y="5445125"/>
          <p14:tracePt t="379768" x="4002088" y="5435600"/>
          <p14:tracePt t="379776" x="3992563" y="5426075"/>
          <p14:tracePt t="379850" x="3992563" y="5416550"/>
          <p14:tracePt t="379864" x="3992563" y="5408613"/>
          <p14:tracePt t="379872" x="4011613" y="5408613"/>
          <p14:tracePt t="379880" x="4029075" y="5399088"/>
          <p14:tracePt t="379888" x="4048125" y="5399088"/>
          <p14:tracePt t="379901" x="4065588" y="5399088"/>
          <p14:tracePt t="379904" x="4094163" y="5389563"/>
          <p14:tracePt t="379919" x="4121150" y="5389563"/>
          <p14:tracePt t="379920" x="4148138" y="5389563"/>
          <p14:tracePt t="379935" x="4184650" y="5380038"/>
          <p14:tracePt t="379936" x="4202113" y="5380038"/>
          <p14:tracePt t="379944" x="4221163" y="5380038"/>
          <p14:tracePt t="379952" x="4238625" y="5380038"/>
          <p14:tracePt t="379960" x="4275138" y="5380038"/>
          <p14:tracePt t="379968" x="4284663" y="5372100"/>
          <p14:tracePt t="379976" x="4294188" y="5372100"/>
          <p14:tracePt t="380082" x="4303713" y="5372100"/>
          <p14:tracePt t="380098" x="4311650" y="5362575"/>
          <p14:tracePt t="380106" x="4330700" y="5362575"/>
          <p14:tracePt t="380114" x="4357688" y="5353050"/>
          <p14:tracePt t="380122" x="4376738" y="5353050"/>
          <p14:tracePt t="380135" x="4413250" y="5343525"/>
          <p14:tracePt t="380138" x="4440238" y="5335588"/>
          <p14:tracePt t="380152" x="4457700" y="5335588"/>
          <p14:tracePt t="380154" x="4476750" y="5326063"/>
          <p14:tracePt t="380168" x="4484688" y="5326063"/>
          <p14:tracePt t="380170" x="4494213" y="5316538"/>
          <p14:tracePt t="380515" x="4494213" y="5326063"/>
          <p14:tracePt t="380524" x="4494213" y="5335588"/>
          <p14:tracePt t="380532" x="4494213" y="5343525"/>
          <p14:tracePt t="380540" x="4503738" y="5343525"/>
          <p14:tracePt t="380551" x="4540250" y="5362575"/>
          <p14:tracePt t="380556" x="4586288" y="5380038"/>
          <p14:tracePt t="380569" x="4659313" y="5408613"/>
          <p14:tracePt t="380572" x="4740275" y="5435600"/>
          <p14:tracePt t="380585" x="4849813" y="5462588"/>
          <p14:tracePt t="380588" x="4968875" y="5508625"/>
          <p14:tracePt t="380601" x="5078413" y="5535613"/>
          <p14:tracePt t="380604" x="5195888" y="5562600"/>
          <p14:tracePt t="380619" x="5251450" y="5572125"/>
          <p14:tracePt t="380622" x="5334000" y="5599113"/>
          <p14:tracePt t="380635" x="5461000" y="5645150"/>
          <p14:tracePt t="380638" x="5543550" y="5681663"/>
          <p14:tracePt t="380652" x="5643563" y="5708650"/>
          <p14:tracePt t="380654" x="5688013" y="5735638"/>
          <p14:tracePt t="380669" x="5743575" y="5754688"/>
          <p14:tracePt t="380670" x="5807075" y="5772150"/>
          <p14:tracePt t="380685" x="5834063" y="5781675"/>
          <p14:tracePt t="380687" x="5853113" y="5791200"/>
          <p14:tracePt t="380694" x="5889625" y="5800725"/>
          <p14:tracePt t="380703" x="5916613" y="5808663"/>
          <p14:tracePt t="380710" x="5926138" y="5808663"/>
          <p14:tracePt t="380718" x="5953125" y="5818188"/>
          <p14:tracePt t="380726" x="5980113" y="5818188"/>
          <p14:tracePt t="380735" x="6016625" y="5818188"/>
          <p14:tracePt t="380742" x="6026150" y="5818188"/>
          <p14:tracePt t="380752" x="6053138" y="5818188"/>
          <p14:tracePt t="380758" x="6062663" y="5818188"/>
          <p14:tracePt t="380768" x="6072188" y="5818188"/>
          <p14:tracePt t="380904" x="6062663" y="5818188"/>
          <p14:tracePt t="380913" x="6053138" y="5808663"/>
          <p14:tracePt t="380920" x="6026150" y="5808663"/>
          <p14:tracePt t="380935" x="6007100" y="5800725"/>
          <p14:tracePt t="380936" x="5989638" y="5791200"/>
          <p14:tracePt t="380944" x="5972175" y="5791200"/>
          <p14:tracePt t="380953" x="5943600" y="5791200"/>
          <p14:tracePt t="380960" x="5926138" y="5781675"/>
          <p14:tracePt t="380969" x="5907088" y="5781675"/>
          <p14:tracePt t="380976" x="5899150" y="5772150"/>
          <p14:tracePt t="380985" x="5889625" y="5772150"/>
          <p14:tracePt t="381113" x="5899150" y="5772150"/>
          <p14:tracePt t="381125" x="5916613" y="5772150"/>
          <p14:tracePt t="381137" x="5962650" y="5772150"/>
          <p14:tracePt t="381147" x="5989638" y="5772150"/>
          <p14:tracePt t="381156" x="6035675" y="5772150"/>
          <p14:tracePt t="381160" x="6053138" y="5772150"/>
          <p14:tracePt t="381170" x="6089650" y="5772150"/>
          <p14:tracePt t="381185" x="6135688" y="5772150"/>
          <p14:tracePt t="381186" x="6172200" y="5772150"/>
          <p14:tracePt t="381194" x="6226175" y="5772150"/>
          <p14:tracePt t="381202" x="6299200" y="5772150"/>
          <p14:tracePt t="381210" x="6345238" y="5772150"/>
          <p14:tracePt t="381218" x="6399213" y="5772150"/>
          <p14:tracePt t="381226" x="6427788" y="5772150"/>
          <p14:tracePt t="381236" x="6464300" y="5772150"/>
          <p14:tracePt t="381242" x="6518275" y="5772150"/>
          <p14:tracePt t="381252" x="6564313" y="5772150"/>
          <p14:tracePt t="381258" x="6591300" y="5772150"/>
          <p14:tracePt t="381269" x="6618288" y="5772150"/>
          <p14:tracePt t="381274" x="6664325" y="5772150"/>
          <p14:tracePt t="381285" x="6691313" y="5772150"/>
          <p14:tracePt t="381290" x="6718300" y="5772150"/>
          <p14:tracePt t="381302" x="6773863" y="5764213"/>
          <p14:tracePt t="381306" x="6800850" y="5764213"/>
          <p14:tracePt t="381318" x="6846888" y="5764213"/>
          <p14:tracePt t="381322" x="6900863" y="5764213"/>
          <p14:tracePt t="381335" x="6929438" y="5764213"/>
          <p14:tracePt t="381338" x="6956425" y="5764213"/>
          <p14:tracePt t="381352" x="7000875" y="5764213"/>
          <p14:tracePt t="381354" x="7029450" y="5764213"/>
          <p14:tracePt t="381370" x="7092950" y="5754688"/>
          <p14:tracePt t="381386" x="7119938" y="5754688"/>
          <p14:tracePt t="381394" x="7165975" y="5754688"/>
          <p14:tracePt t="381402" x="7183438" y="5754688"/>
          <p14:tracePt t="381410" x="7202488" y="5754688"/>
          <p14:tracePt t="381426" x="7212013" y="5754688"/>
          <p14:tracePt t="381435" x="7229475" y="5754688"/>
          <p14:tracePt t="381444" x="7239000" y="5754688"/>
          <p14:tracePt t="381452" x="7256463" y="5754688"/>
          <p14:tracePt t="381460" x="7265988" y="5754688"/>
          <p14:tracePt t="381476" x="7283450" y="5754688"/>
          <p14:tracePt t="381485" x="7292975" y="5754688"/>
          <p14:tracePt t="381492" x="7312025" y="5754688"/>
          <p14:tracePt t="381508" x="7319963" y="5754688"/>
          <p14:tracePt t="381518" x="7329488" y="5754688"/>
          <p14:tracePt t="381535" x="7339013" y="5754688"/>
          <p14:tracePt t="381540" x="7348538" y="5754688"/>
          <p14:tracePt t="381552" x="7356475" y="5754688"/>
          <p14:tracePt t="381556" x="7375525" y="5754688"/>
          <p14:tracePt t="381568" x="7385050" y="5754688"/>
          <p14:tracePt t="381572" x="7402513" y="5754688"/>
          <p14:tracePt t="381588" x="7412038" y="5754688"/>
          <p14:tracePt t="381903" x="7402513" y="5754688"/>
          <p14:tracePt t="381913" x="7392988" y="5754688"/>
          <p14:tracePt t="381920" x="7385050" y="5754688"/>
          <p14:tracePt t="381926" x="7366000" y="5754688"/>
          <p14:tracePt t="381935" x="7356475" y="5754688"/>
          <p14:tracePt t="381942" x="7348538" y="5754688"/>
          <p14:tracePt t="381952" x="7329488" y="5754688"/>
          <p14:tracePt t="381958" x="7292975" y="5754688"/>
          <p14:tracePt t="381969" x="7265988" y="5754688"/>
          <p14:tracePt t="381974" x="7239000" y="5764213"/>
          <p14:tracePt t="381985" x="7212013" y="5764213"/>
          <p14:tracePt t="381990" x="7192963" y="5764213"/>
          <p14:tracePt t="382002" x="7165975" y="5764213"/>
          <p14:tracePt t="382006" x="7146925" y="5772150"/>
          <p14:tracePt t="382020" x="7110413" y="5772150"/>
          <p14:tracePt t="382024" x="7092950" y="5772150"/>
          <p14:tracePt t="382035" x="7065963" y="5772150"/>
          <p14:tracePt t="382040" x="7046913" y="5772150"/>
          <p14:tracePt t="382052" x="7019925" y="5772150"/>
          <p14:tracePt t="382056" x="6983413" y="5772150"/>
          <p14:tracePt t="382069" x="6964363" y="5772150"/>
          <p14:tracePt t="382086" x="6919913" y="5772150"/>
          <p14:tracePt t="382088" x="6900863" y="5772150"/>
          <p14:tracePt t="382102" x="6864350" y="5772150"/>
          <p14:tracePt t="382104" x="6856413" y="5772150"/>
          <p14:tracePt t="382119" x="6837363" y="5772150"/>
          <p14:tracePt t="382120" x="6819900" y="5772150"/>
          <p14:tracePt t="382136" x="6783388" y="5772150"/>
          <p14:tracePt t="382144" x="6764338" y="5772150"/>
          <p14:tracePt t="382152" x="6737350" y="5772150"/>
          <p14:tracePt t="382160" x="6700838" y="5764213"/>
          <p14:tracePt t="382169" x="6673850" y="5764213"/>
          <p14:tracePt t="382176" x="6645275" y="5764213"/>
          <p14:tracePt t="382185" x="6618288" y="5754688"/>
          <p14:tracePt t="382192" x="6581775" y="5754688"/>
          <p14:tracePt t="382202" x="6564313" y="5754688"/>
          <p14:tracePt t="382208" x="6537325" y="5754688"/>
          <p14:tracePt t="382218" x="6518275" y="5754688"/>
          <p14:tracePt t="382224" x="6500813" y="5754688"/>
          <p14:tracePt t="382236" x="6491288" y="5754688"/>
          <p14:tracePt t="382240" x="6481763" y="5754688"/>
          <p14:tracePt t="382251" x="6464300" y="5745163"/>
          <p14:tracePt t="382258" x="6445250" y="5745163"/>
          <p14:tracePt t="382268" x="6427788" y="5745163"/>
          <p14:tracePt t="382274" x="6408738" y="5745163"/>
          <p14:tracePt t="382285" x="6391275" y="5745163"/>
          <p14:tracePt t="382290" x="6372225" y="5745163"/>
          <p14:tracePt t="382302" x="6354763" y="5735638"/>
          <p14:tracePt t="382306" x="6326188" y="5735638"/>
          <p14:tracePt t="382318" x="6318250" y="5735638"/>
          <p14:tracePt t="382322" x="6308725" y="5735638"/>
          <p14:tracePt t="382336" x="6291263" y="5727700"/>
          <p14:tracePt t="382338" x="6281738" y="5727700"/>
          <p14:tracePt t="382352" x="6262688" y="5727700"/>
          <p14:tracePt t="382354" x="6245225" y="5727700"/>
          <p14:tracePt t="382370" x="6226175" y="5727700"/>
          <p14:tracePt t="382370" x="6208713" y="5718175"/>
          <p14:tracePt t="382385" x="6181725" y="5718175"/>
          <p14:tracePt t="382386" x="6162675" y="5718175"/>
          <p14:tracePt t="382394" x="6145213" y="5718175"/>
          <p14:tracePt t="382402" x="6126163" y="5718175"/>
          <p14:tracePt t="382410" x="6099175" y="5718175"/>
          <p14:tracePt t="382418" x="6080125" y="5718175"/>
          <p14:tracePt t="382426" x="6062663" y="5718175"/>
          <p14:tracePt t="382435" x="6053138" y="5718175"/>
          <p14:tracePt t="382442" x="6035675" y="5708650"/>
          <p14:tracePt t="382452" x="6026150" y="5708650"/>
          <p14:tracePt t="382458" x="6016625" y="5708650"/>
          <p14:tracePt t="382469" x="5999163" y="5708650"/>
          <p14:tracePt t="382486" x="5999163" y="5699125"/>
          <p14:tracePt t="382490" x="5989638" y="5699125"/>
          <p14:tracePt t="382502" x="5972175" y="5691188"/>
          <p14:tracePt t="382506" x="5962650" y="5691188"/>
          <p14:tracePt t="382518" x="5953125" y="5691188"/>
          <p14:tracePt t="382522" x="5943600" y="5681663"/>
          <p14:tracePt t="382535" x="5935663" y="5681663"/>
          <p14:tracePt t="382552" x="5935663" y="5672138"/>
          <p14:tracePt t="382569" x="5926138" y="5672138"/>
          <p14:tracePt t="382585" x="5916613" y="5672138"/>
          <p14:tracePt t="382588" x="5907088" y="5672138"/>
          <p14:tracePt t="382594" x="5899150" y="5672138"/>
          <p14:tracePt t="382604" x="5889625" y="5672138"/>
          <p14:tracePt t="382619" x="5880100" y="5672138"/>
          <p14:tracePt t="382635" x="5870575" y="5672138"/>
          <p14:tracePt t="382636" x="5853113" y="5672138"/>
          <p14:tracePt t="382644" x="5843588" y="5672138"/>
          <p14:tracePt t="382653" x="5834063" y="5672138"/>
          <p14:tracePt t="382661" x="5816600" y="5672138"/>
          <p14:tracePt t="382676" x="5797550" y="5672138"/>
          <p14:tracePt t="382685" x="5789613" y="5672138"/>
          <p14:tracePt t="382692" x="5780088" y="5672138"/>
          <p14:tracePt t="382701" x="5761038" y="5672138"/>
          <p14:tracePt t="382708" x="5753100" y="5672138"/>
          <p14:tracePt t="382724" x="5743575" y="5672138"/>
          <p14:tracePt t="382735" x="5724525" y="5672138"/>
          <p14:tracePt t="382788" x="5716588" y="5672138"/>
          <p14:tracePt t="382804" x="5707063" y="5672138"/>
          <p14:tracePt t="382820" x="5697538" y="5672138"/>
          <p14:tracePt t="382828" x="5688013" y="5672138"/>
          <p14:tracePt t="383080" x="5697538" y="5672138"/>
          <p14:tracePt t="383089" x="5707063" y="5672138"/>
          <p14:tracePt t="383098" x="5734050" y="5672138"/>
          <p14:tracePt t="383105" x="5761038" y="5672138"/>
          <p14:tracePt t="383110" x="5780088" y="5681663"/>
          <p14:tracePt t="383120" x="5797550" y="5681663"/>
          <p14:tracePt t="383126" x="5826125" y="5681663"/>
          <p14:tracePt t="383136" x="5843588" y="5681663"/>
          <p14:tracePt t="383142" x="5862638" y="5691188"/>
          <p14:tracePt t="383152" x="5880100" y="5691188"/>
          <p14:tracePt t="383160" x="5889625" y="5691188"/>
          <p14:tracePt t="383169" x="5907088" y="5691188"/>
          <p14:tracePt t="383176" x="5916613" y="5691188"/>
          <p14:tracePt t="383185" x="5935663" y="5691188"/>
          <p14:tracePt t="383192" x="5953125" y="5691188"/>
          <p14:tracePt t="383202" x="5972175" y="5708650"/>
          <p14:tracePt t="383208" x="5989638" y="5708650"/>
          <p14:tracePt t="383218" x="6016625" y="5708650"/>
          <p14:tracePt t="383224" x="6035675" y="5708650"/>
          <p14:tracePt t="383235" x="6053138" y="5708650"/>
          <p14:tracePt t="383240" x="6080125" y="5708650"/>
          <p14:tracePt t="383252" x="6099175" y="5708650"/>
          <p14:tracePt t="383256" x="6116638" y="5708650"/>
          <p14:tracePt t="383268" x="6126163" y="5708650"/>
          <p14:tracePt t="383272" x="6135688" y="5708650"/>
          <p14:tracePt t="383301" x="6181725" y="5708650"/>
          <p14:tracePt t="383309" x="6189663" y="5708650"/>
          <p14:tracePt t="383319" x="6199188" y="5708650"/>
          <p14:tracePt t="383320" x="6218238" y="5708650"/>
          <p14:tracePt t="383336" x="6245225" y="5708650"/>
          <p14:tracePt t="383344" x="6254750" y="5708650"/>
          <p14:tracePt t="383352" x="6272213" y="5708650"/>
          <p14:tracePt t="383360" x="6291263" y="5708650"/>
          <p14:tracePt t="383368" x="6299200" y="5708650"/>
          <p14:tracePt t="383376" x="6318250" y="5708650"/>
          <p14:tracePt t="383392" x="6326188" y="5708650"/>
          <p14:tracePt t="383402" x="6335713" y="5708650"/>
          <p14:tracePt t="383410" x="6354763" y="5708650"/>
          <p14:tracePt t="383418" x="6362700" y="5708650"/>
          <p14:tracePt t="383426" x="6381750" y="5708650"/>
          <p14:tracePt t="383442" x="6399213" y="5708650"/>
          <p14:tracePt t="383452" x="6408738" y="5708650"/>
          <p14:tracePt t="383458" x="6427788" y="5708650"/>
          <p14:tracePt t="383469" x="6435725" y="5708650"/>
          <p14:tracePt t="383474" x="6445250" y="5708650"/>
          <p14:tracePt t="383491" x="6454775" y="5708650"/>
          <p14:tracePt t="383519" x="6481763" y="5708650"/>
          <p14:tracePt t="383533" x="6491288" y="5708650"/>
          <p14:tracePt t="383542" x="6508750" y="5708650"/>
          <p14:tracePt t="383555" x="6518275" y="5708650"/>
          <p14:tracePt t="383571" x="6527800" y="5708650"/>
          <p14:tracePt t="383585" x="6537325" y="5718175"/>
          <p14:tracePt t="383586" x="6545263" y="5718175"/>
          <p14:tracePt t="383594" x="6554788" y="5718175"/>
          <p14:tracePt t="383610" x="6564313" y="5718175"/>
          <p14:tracePt t="383668" x="6573838" y="5718175"/>
          <p14:tracePt t="383692" x="6581775" y="5718175"/>
          <p14:tracePt t="383700" x="6591300" y="5718175"/>
          <p14:tracePt t="383716" x="6600825" y="5718175"/>
          <p14:tracePt t="383733" x="6610350" y="5718175"/>
          <p14:tracePt t="383764" x="6618288" y="5718175"/>
          <p14:tracePt t="383796" x="6627813" y="5718175"/>
          <p14:tracePt t="384175" x="6637338" y="5718175"/>
          <p14:tracePt t="384224" x="6645275" y="5718175"/>
          <p14:tracePt t="384272" x="6654800" y="5718175"/>
          <p14:tracePt t="384280" x="6654800" y="5727700"/>
          <p14:tracePt t="384288" x="6664325" y="5727700"/>
          <p14:tracePt t="384304" x="6673850" y="5727700"/>
          <p14:tracePt t="384319" x="6681788" y="5727700"/>
          <p14:tracePt t="384335" x="6691313" y="5727700"/>
          <p14:tracePt t="384336" x="6700838" y="5727700"/>
          <p14:tracePt t="384344" x="6710363" y="5727700"/>
          <p14:tracePt t="384352" x="6718300" y="5727700"/>
          <p14:tracePt t="384400" x="6727825" y="5727700"/>
          <p14:tracePt t="384432" x="6737350" y="5727700"/>
          <p14:tracePt t="384457" x="6746875" y="5727700"/>
          <p14:tracePt t="384595" x="6754813" y="5727700"/>
          <p14:tracePt t="384626" x="6764338" y="5727700"/>
          <p14:tracePt t="384901" x="6764338" y="5735638"/>
          <p14:tracePt t="384911" x="6746875" y="5745163"/>
          <p14:tracePt t="384918" x="6727825" y="5754688"/>
          <p14:tracePt t="384924" x="6700838" y="5754688"/>
          <p14:tracePt t="384935" x="6691313" y="5764213"/>
          <p14:tracePt t="384940" x="6681788" y="5764213"/>
          <p14:tracePt t="386771" x="6691313" y="5745163"/>
          <p14:tracePt t="386782" x="6710363" y="5735638"/>
          <p14:tracePt t="386788" x="6727825" y="5718175"/>
          <p14:tracePt t="386794" x="6737350" y="5718175"/>
          <p14:tracePt t="386803" x="6754813" y="5699125"/>
          <p14:tracePt t="386810" x="6764338" y="5691188"/>
          <p14:tracePt t="386979" x="6764338" y="5681663"/>
          <p14:tracePt t="386999" x="6700838" y="5672138"/>
          <p14:tracePt t="387014" x="6664325" y="5672138"/>
          <p14:tracePt t="387024" x="6600825" y="5662613"/>
          <p14:tracePt t="387035" x="6573838" y="5662613"/>
          <p14:tracePt t="387038" x="6545263" y="5654675"/>
          <p14:tracePt t="387052" x="6508750" y="5654675"/>
          <p14:tracePt t="387056" x="6454775" y="5645150"/>
          <p14:tracePt t="387068" x="6399213" y="5645150"/>
          <p14:tracePt t="387072" x="6372225" y="5635625"/>
          <p14:tracePt t="387086" x="6345238" y="5635625"/>
          <p14:tracePt t="387088" x="6308725" y="5635625"/>
          <p14:tracePt t="387101" x="6291263" y="5635625"/>
          <p14:tracePt t="387104" x="6281738" y="5635625"/>
          <p14:tracePt t="387119" x="6262688" y="5635625"/>
          <p14:tracePt t="387120" x="6245225" y="5635625"/>
          <p14:tracePt t="387135" x="6226175" y="5635625"/>
          <p14:tracePt t="387136" x="6199188" y="5635625"/>
          <p14:tracePt t="387144" x="6181725" y="5635625"/>
          <p14:tracePt t="387152" x="6145213" y="5635625"/>
          <p14:tracePt t="387160" x="6116638" y="5635625"/>
          <p14:tracePt t="387168" x="6089650" y="5635625"/>
          <p14:tracePt t="387177" x="6080125" y="5635625"/>
          <p14:tracePt t="387185" x="6062663" y="5635625"/>
          <p14:tracePt t="387194" x="6053138" y="5635625"/>
          <p14:tracePt t="387216" x="6043613" y="5635625"/>
          <p14:tracePt t="387224" x="6035675" y="5635625"/>
          <p14:tracePt t="387248" x="6026150" y="5635625"/>
          <p14:tracePt t="387256" x="6016625" y="5635625"/>
          <p14:tracePt t="387268" x="5999163" y="5635625"/>
          <p14:tracePt t="387285" x="5989638" y="5635625"/>
          <p14:tracePt t="387288" x="5972175" y="5635625"/>
          <p14:tracePt t="387302" x="5962650" y="5635625"/>
          <p14:tracePt t="387319" x="5953125" y="5635625"/>
          <p14:tracePt t="387427" x="5972175" y="5645150"/>
          <p14:tracePt t="387437" x="5989638" y="5645150"/>
          <p14:tracePt t="387444" x="6016625" y="5654675"/>
          <p14:tracePt t="387451" x="6043613" y="5662613"/>
          <p14:tracePt t="387458" x="6080125" y="5672138"/>
          <p14:tracePt t="387468" x="6108700" y="5672138"/>
          <p14:tracePt t="387474" x="6153150" y="5691188"/>
          <p14:tracePt t="387485" x="6162675" y="5691188"/>
          <p14:tracePt t="387490" x="6199188" y="5699125"/>
          <p14:tracePt t="387502" x="6218238" y="5699125"/>
          <p14:tracePt t="387506" x="6235700" y="5699125"/>
          <p14:tracePt t="387518" x="6254750" y="5699125"/>
          <p14:tracePt t="387522" x="6262688" y="5699125"/>
          <p14:tracePt t="387535" x="6272213" y="5708650"/>
          <p14:tracePt t="387538" x="6291263" y="5708650"/>
          <p14:tracePt t="387552" x="6318250" y="5708650"/>
          <p14:tracePt t="387554" x="6335713" y="5708650"/>
          <p14:tracePt t="387569" x="6354763" y="5708650"/>
          <p14:tracePt t="387570" x="6381750" y="5708650"/>
          <p14:tracePt t="387578" x="6418263" y="5708650"/>
          <p14:tracePt t="387586" x="6427788" y="5708650"/>
          <p14:tracePt t="387594" x="6464300" y="5708650"/>
          <p14:tracePt t="387602" x="6472238" y="5708650"/>
          <p14:tracePt t="387717" x="6464300" y="5708650"/>
          <p14:tracePt t="387735" x="6427788" y="5708650"/>
          <p14:tracePt t="387747" x="6408738" y="5708650"/>
          <p14:tracePt t="387756" x="6345238" y="5699125"/>
          <p14:tracePt t="387768" x="6308725" y="5699125"/>
          <p14:tracePt t="387772" x="6254750" y="5691188"/>
          <p14:tracePt t="387785" x="6189663" y="5681663"/>
          <p14:tracePt t="387788" x="6135688" y="5681663"/>
          <p14:tracePt t="387802" x="6062663" y="5672138"/>
          <p14:tracePt t="387804" x="5989638" y="5672138"/>
          <p14:tracePt t="387819" x="5907088" y="5672138"/>
          <p14:tracePt t="387820" x="5834063" y="5654675"/>
          <p14:tracePt t="387835" x="5807075" y="5654675"/>
          <p14:tracePt t="387836" x="5688013" y="5654675"/>
          <p14:tracePt t="387844" x="5661025" y="5645150"/>
          <p14:tracePt t="387852" x="5624513" y="5645150"/>
          <p14:tracePt t="387860" x="5580063" y="5635625"/>
          <p14:tracePt t="387868" x="5524500" y="5635625"/>
          <p14:tracePt t="387885" x="5461000" y="5626100"/>
          <p14:tracePt t="387894" x="5434013" y="5626100"/>
          <p14:tracePt t="387902" x="5414963" y="5618163"/>
          <p14:tracePt t="387918" x="5405438" y="5618163"/>
          <p14:tracePt t="388058" x="5414963" y="5618163"/>
          <p14:tracePt t="388066" x="5434013" y="5618163"/>
          <p14:tracePt t="388074" x="5451475" y="5618163"/>
          <p14:tracePt t="388085" x="5461000" y="5618163"/>
          <p14:tracePt t="388090" x="5470525" y="5626100"/>
          <p14:tracePt t="388102" x="5487988" y="5626100"/>
          <p14:tracePt t="388110" x="5507038" y="5635625"/>
          <p14:tracePt t="388118" x="5514975" y="5635625"/>
          <p14:tracePt t="388135" x="5524500" y="5645150"/>
          <p14:tracePt t="388152" x="5534025" y="5645150"/>
          <p14:tracePt t="388156" x="5543550" y="5645150"/>
          <p14:tracePt t="388168" x="5561013" y="5645150"/>
          <p14:tracePt t="388172" x="5580063" y="5645150"/>
          <p14:tracePt t="388185" x="5597525" y="5654675"/>
          <p14:tracePt t="388188" x="5624513" y="5654675"/>
          <p14:tracePt t="388202" x="5661025" y="5654675"/>
          <p14:tracePt t="388204" x="5688013" y="5654675"/>
          <p14:tracePt t="388219" x="5743575" y="5654675"/>
          <p14:tracePt t="388220" x="5807075" y="5654675"/>
          <p14:tracePt t="388235" x="5862638" y="5654675"/>
          <p14:tracePt t="388236" x="5889625" y="5654675"/>
          <p14:tracePt t="388244" x="5943600" y="5654675"/>
          <p14:tracePt t="388252" x="6035675" y="5662613"/>
          <p14:tracePt t="388260" x="6099175" y="5662613"/>
          <p14:tracePt t="388268" x="6135688" y="5672138"/>
          <p14:tracePt t="388276" x="6181725" y="5672138"/>
          <p14:tracePt t="388285" x="6218238" y="5672138"/>
          <p14:tracePt t="388292" x="6245225" y="5672138"/>
          <p14:tracePt t="388302" x="6281738" y="5672138"/>
          <p14:tracePt t="388309" x="6308725" y="5672138"/>
          <p14:tracePt t="388318" x="6335713" y="5672138"/>
          <p14:tracePt t="388324" x="6354763" y="5672138"/>
          <p14:tracePt t="388335" x="6381750" y="5672138"/>
          <p14:tracePt t="388340" x="6408738" y="5672138"/>
          <p14:tracePt t="388352" x="6427788" y="5672138"/>
          <p14:tracePt t="388356" x="6454775" y="5672138"/>
          <p14:tracePt t="388369" x="6491288" y="5672138"/>
          <p14:tracePt t="388372" x="6508750" y="5672138"/>
          <p14:tracePt t="388388" x="6518275" y="5672138"/>
          <p14:tracePt t="388402" x="6527800" y="5672138"/>
          <p14:tracePt t="388404" x="6537325" y="5672138"/>
          <p14:tracePt t="388420" x="6545263" y="5672138"/>
          <p14:tracePt t="388566" x="6537325" y="5672138"/>
          <p14:tracePt t="388574" x="6518275" y="5672138"/>
          <p14:tracePt t="388582" x="6491288" y="5672138"/>
          <p14:tracePt t="388590" x="6472238" y="5672138"/>
          <p14:tracePt t="388602" x="6427788" y="5672138"/>
          <p14:tracePt t="388606" x="6399213" y="5672138"/>
          <p14:tracePt t="388618" x="6372225" y="5681663"/>
          <p14:tracePt t="388622" x="6318250" y="5681663"/>
          <p14:tracePt t="388635" x="6245225" y="5699125"/>
          <p14:tracePt t="388638" x="6072188" y="5708650"/>
          <p14:tracePt t="388651" x="5962650" y="5727700"/>
          <p14:tracePt t="388654" x="5870575" y="5727700"/>
          <p14:tracePt t="388669" x="5761038" y="5735638"/>
          <p14:tracePt t="388670" x="5634038" y="5754688"/>
          <p14:tracePt t="388685" x="5434013" y="5772150"/>
          <p14:tracePt t="388686" x="5360988" y="5772150"/>
          <p14:tracePt t="388702" x="5049838" y="5781675"/>
          <p14:tracePt t="388719" x="4822825" y="5800725"/>
          <p14:tracePt t="388735" x="4695825" y="5800725"/>
          <p14:tracePt t="388736" x="4622800" y="5800725"/>
          <p14:tracePt t="388752" x="4567238" y="5800725"/>
          <p14:tracePt t="388756" x="4421188" y="5800725"/>
          <p14:tracePt t="388769" x="4384675" y="5800725"/>
          <p14:tracePt t="388772" x="4311650" y="5800725"/>
          <p14:tracePt t="388785" x="4257675" y="5800725"/>
          <p14:tracePt t="388788" x="4202113" y="5800725"/>
          <p14:tracePt t="388802" x="4157663" y="5808663"/>
          <p14:tracePt t="388804" x="4129088" y="5808663"/>
          <p14:tracePt t="388818" x="4084638" y="5808663"/>
          <p14:tracePt t="388820" x="4057650" y="5808663"/>
          <p14:tracePt t="388835" x="4038600" y="5808663"/>
          <p14:tracePt t="388836" x="4011613" y="5808663"/>
          <p14:tracePt t="388844" x="3984625" y="5808663"/>
          <p14:tracePt t="388853" x="3956050" y="5808663"/>
          <p14:tracePt t="388860" x="3911600" y="5808663"/>
          <p14:tracePt t="388869" x="3902075" y="5808663"/>
          <p14:tracePt t="388876" x="3892550" y="5808663"/>
          <p14:tracePt t="388885" x="3875088" y="5808663"/>
          <p14:tracePt t="388892" x="3865563" y="5808663"/>
          <p14:tracePt t="388902" x="3856038" y="5808663"/>
          <p14:tracePt t="388908" x="3846513" y="5808663"/>
          <p14:tracePt t="388918" x="3829050" y="5808663"/>
          <p14:tracePt t="388925" x="3792538" y="5808663"/>
          <p14:tracePt t="388935" x="3765550" y="5808663"/>
          <p14:tracePt t="388941" x="3729038" y="5808663"/>
          <p14:tracePt t="388952" x="3702050" y="5800725"/>
          <p14:tracePt t="388956" x="3683000" y="5791200"/>
          <p14:tracePt t="388969" x="3673475" y="5781675"/>
          <p14:tracePt t="388972" x="3665538" y="5781675"/>
          <p14:tracePt t="388985" x="3656013" y="5772150"/>
          <p14:tracePt t="389002" x="3656013" y="5764213"/>
          <p14:tracePt t="389006" x="3646488" y="5754688"/>
          <p14:tracePt t="389030" x="3636963" y="5745163"/>
          <p14:tracePt t="389046" x="3636963" y="5735638"/>
          <p14:tracePt t="389054" x="3636963" y="5727700"/>
          <p14:tracePt t="389070" x="3629025" y="5708650"/>
          <p14:tracePt t="389096" x="3629025" y="5699125"/>
          <p14:tracePt t="389110" x="3629025" y="5691188"/>
          <p14:tracePt t="389118" x="3646488" y="5691188"/>
          <p14:tracePt t="389126" x="3665538" y="5681663"/>
          <p14:tracePt t="389135" x="3702050" y="5681663"/>
          <p14:tracePt t="389142" x="3729038" y="5681663"/>
          <p14:tracePt t="389152" x="3819525" y="5681663"/>
          <p14:tracePt t="389158" x="3875088" y="5681663"/>
          <p14:tracePt t="389169" x="3965575" y="5681663"/>
          <p14:tracePt t="389174" x="4094163" y="5681663"/>
          <p14:tracePt t="389185" x="4202113" y="5699125"/>
          <p14:tracePt t="389190" x="4311650" y="5699125"/>
          <p14:tracePt t="389202" x="4476750" y="5708650"/>
          <p14:tracePt t="389206" x="4576763" y="5727700"/>
          <p14:tracePt t="389219" x="4703763" y="5727700"/>
          <p14:tracePt t="389222" x="4759325" y="5727700"/>
          <p14:tracePt t="389235" x="4813300" y="5727700"/>
          <p14:tracePt t="389238" x="4840288" y="5727700"/>
          <p14:tracePt t="389252" x="4859338" y="5727700"/>
          <p14:tracePt t="389280" x="4868863" y="5718175"/>
          <p14:tracePt t="389287" x="4868863" y="5708650"/>
          <p14:tracePt t="389302" x="4876800" y="5691188"/>
          <p14:tracePt t="389319" x="4886325" y="5672138"/>
          <p14:tracePt t="389320" x="4886325" y="5654675"/>
          <p14:tracePt t="389328" x="4895850" y="5635625"/>
          <p14:tracePt t="389336" x="4895850" y="5599113"/>
          <p14:tracePt t="389344" x="4895850" y="5581650"/>
          <p14:tracePt t="389352" x="4895850" y="5554663"/>
          <p14:tracePt t="389360" x="4895850" y="5535613"/>
          <p14:tracePt t="389368" x="4895850" y="5499100"/>
          <p14:tracePt t="389376" x="4895850" y="5481638"/>
          <p14:tracePt t="389385" x="4886325" y="5453063"/>
          <p14:tracePt t="389392" x="4876800" y="5435600"/>
          <p14:tracePt t="389402" x="4868863" y="5399088"/>
          <p14:tracePt t="389409" x="4832350" y="5372100"/>
          <p14:tracePt t="389419" x="4803775" y="5335588"/>
          <p14:tracePt t="389425" x="4767263" y="5316538"/>
          <p14:tracePt t="389435" x="4749800" y="5307013"/>
          <p14:tracePt t="389440" x="4703763" y="5289550"/>
          <p14:tracePt t="389465" x="4494213" y="5233988"/>
          <p14:tracePt t="389476" x="4403725" y="5233988"/>
          <p14:tracePt t="389487" x="4275138" y="5233988"/>
          <p14:tracePt t="389488" x="4184650" y="5233988"/>
          <p14:tracePt t="389501" x="4138613" y="5233988"/>
          <p14:tracePt t="389504" x="4038600" y="5233988"/>
          <p14:tracePt t="389519" x="3984625" y="5233988"/>
          <p14:tracePt t="389520" x="3929063" y="5233988"/>
          <p14:tracePt t="389535" x="3892550" y="5243513"/>
          <p14:tracePt t="389536" x="3865563" y="5262563"/>
          <p14:tracePt t="389552" x="3829050" y="5280025"/>
          <p14:tracePt t="389569" x="3819525" y="5299075"/>
          <p14:tracePt t="389586" x="3819525" y="5316538"/>
          <p14:tracePt t="389594" x="3819525" y="5335588"/>
          <p14:tracePt t="389602" x="3819525" y="5353050"/>
          <p14:tracePt t="389610" x="3829050" y="5372100"/>
          <p14:tracePt t="389618" x="3838575" y="5416550"/>
          <p14:tracePt t="389626" x="3846513" y="5435600"/>
          <p14:tracePt t="389635" x="3865563" y="5453063"/>
          <p14:tracePt t="389642" x="3902075" y="5472113"/>
          <p14:tracePt t="389652" x="3929063" y="5508625"/>
          <p14:tracePt t="389658" x="3975100" y="5526088"/>
          <p14:tracePt t="389669" x="4038600" y="5562600"/>
          <p14:tracePt t="389674" x="4102100" y="5581650"/>
          <p14:tracePt t="389685" x="4148138" y="5599113"/>
          <p14:tracePt t="389690" x="4257675" y="5626100"/>
          <p14:tracePt t="389702" x="4376738" y="5654675"/>
          <p14:tracePt t="389706" x="4430713" y="5672138"/>
          <p14:tracePt t="389719" x="4557713" y="5699125"/>
          <p14:tracePt t="389722" x="4659313" y="5708650"/>
          <p14:tracePt t="389735" x="4749800" y="5727700"/>
          <p14:tracePt t="389738" x="4822825" y="5727700"/>
          <p14:tracePt t="389752" x="4941888" y="5754688"/>
          <p14:tracePt t="389754" x="5168900" y="5772150"/>
          <p14:tracePt t="389769" x="5297488" y="5781675"/>
          <p14:tracePt t="389771" x="5424488" y="5800725"/>
          <p14:tracePt t="389779" x="5588000" y="5808663"/>
          <p14:tracePt t="389786" x="5697538" y="5827713"/>
          <p14:tracePt t="389794" x="5789613" y="5837238"/>
          <p14:tracePt t="389802" x="5889625" y="5854700"/>
          <p14:tracePt t="389810" x="5943600" y="5864225"/>
          <p14:tracePt t="389818" x="6007100" y="5873750"/>
          <p14:tracePt t="389826" x="6035675" y="5873750"/>
          <p14:tracePt t="389835" x="6053138" y="5881688"/>
          <p14:tracePt t="389844" x="6062663" y="5881688"/>
          <p14:tracePt t="389853" x="6080125" y="5891213"/>
          <p14:tracePt t="389869" x="6089650" y="5891213"/>
          <p14:tracePt t="389885" x="6099175" y="5891213"/>
          <p14:tracePt t="389912" x="6099175" y="5900738"/>
          <p14:tracePt t="389920" x="6116638" y="5900738"/>
          <p14:tracePt t="389935" x="6135688" y="5910263"/>
          <p14:tracePt t="389936" x="6153150" y="5910263"/>
          <p14:tracePt t="389944" x="6172200" y="5910263"/>
          <p14:tracePt t="389952" x="6199188" y="5918200"/>
          <p14:tracePt t="389960" x="6218238" y="5918200"/>
          <p14:tracePt t="389969" x="6226175" y="5927725"/>
          <p14:tracePt t="390042" x="6235700" y="5927725"/>
          <p14:tracePt t="390056" x="6235700" y="5937250"/>
          <p14:tracePt t="390090" x="6208713" y="5946775"/>
          <p14:tracePt t="390097" x="6181725" y="5946775"/>
          <p14:tracePt t="390106" x="6153150" y="5954713"/>
          <p14:tracePt t="390118" x="6126163" y="5954713"/>
          <p14:tracePt t="390122" x="6072188" y="5954713"/>
          <p14:tracePt t="390135" x="6026150" y="5964238"/>
          <p14:tracePt t="390138" x="5980113" y="5964238"/>
          <p14:tracePt t="390152" x="5943600" y="5964238"/>
          <p14:tracePt t="390154" x="5899150" y="5964238"/>
          <p14:tracePt t="390170" x="5843588" y="5964238"/>
          <p14:tracePt t="390203" x="5834063" y="5964238"/>
          <p14:tracePt t="390307" x="5853113" y="5964238"/>
          <p14:tracePt t="390329" x="5889625" y="5964238"/>
          <p14:tracePt t="390341" x="5926138" y="5973763"/>
          <p14:tracePt t="390367" x="6007100" y="5973763"/>
          <p14:tracePt t="390380" x="6080125" y="5973763"/>
          <p14:tracePt t="390389" x="6108700" y="5973763"/>
          <p14:tracePt t="390402" x="6135688" y="5973763"/>
          <p14:tracePt t="390404" x="6181725" y="5973763"/>
          <p14:tracePt t="390419" x="6218238" y="5973763"/>
          <p14:tracePt t="390420" x="6235700" y="5973763"/>
          <p14:tracePt t="390428" x="6254750" y="5973763"/>
          <p14:tracePt t="390436" x="6291263" y="5983288"/>
          <p14:tracePt t="390452" x="6308725" y="5983288"/>
          <p14:tracePt t="390460" x="6318250" y="5991225"/>
          <p14:tracePt t="390469" x="6335713" y="5991225"/>
          <p14:tracePt t="390476" x="6354763" y="5991225"/>
          <p14:tracePt t="390485" x="6372225" y="5991225"/>
          <p14:tracePt t="390492" x="6391275" y="6000750"/>
          <p14:tracePt t="390502" x="6408738" y="6000750"/>
          <p14:tracePt t="390508" x="6445250" y="6010275"/>
          <p14:tracePt t="390519" x="6464300" y="6010275"/>
          <p14:tracePt t="390524" x="6518275" y="6010275"/>
          <p14:tracePt t="390535" x="6545263" y="6010275"/>
          <p14:tracePt t="390541" x="6591300" y="6010275"/>
          <p14:tracePt t="390569" x="6700838" y="6010275"/>
          <p14:tracePt t="390581" x="6773863" y="6010275"/>
          <p14:tracePt t="390590" x="6810375" y="6000750"/>
          <p14:tracePt t="390602" x="6846888" y="6000750"/>
          <p14:tracePt t="390604" x="6883400" y="6000750"/>
          <p14:tracePt t="390619" x="6910388" y="5991225"/>
          <p14:tracePt t="390620" x="6946900" y="5991225"/>
          <p14:tracePt t="390628" x="6983413" y="5983288"/>
          <p14:tracePt t="390636" x="7029450" y="5983288"/>
          <p14:tracePt t="390644" x="7046913" y="5983288"/>
          <p14:tracePt t="390654" x="7102475" y="5973763"/>
          <p14:tracePt t="390660" x="7138988" y="5964238"/>
          <p14:tracePt t="390670" x="7156450" y="5964238"/>
          <p14:tracePt t="390676" x="7202488" y="5946775"/>
          <p14:tracePt t="390687" x="7229475" y="5946775"/>
          <p14:tracePt t="390695" x="7248525" y="5937250"/>
          <p14:tracePt t="390702" x="7265988" y="5937250"/>
          <p14:tracePt t="390710" x="7292975" y="5937250"/>
          <p14:tracePt t="390718" x="7329488" y="5937250"/>
          <p14:tracePt t="390735" x="7339013" y="5937250"/>
          <p14:tracePt t="390742" x="7348538" y="5937250"/>
          <p14:tracePt t="390766" x="7356475" y="5937250"/>
          <p14:tracePt t="390782" x="7366000" y="5937250"/>
          <p14:tracePt t="390806" x="7375525" y="5937250"/>
          <p14:tracePt t="390814" x="7385050" y="5937250"/>
          <p14:tracePt t="390830" x="7392988" y="5937250"/>
          <p14:tracePt t="390838" x="7412038" y="5937250"/>
          <p14:tracePt t="390852" x="7421563" y="5937250"/>
          <p14:tracePt t="390854" x="7429500" y="5946775"/>
          <p14:tracePt t="390869" x="7439025" y="5946775"/>
          <p14:tracePt t="390870" x="7448550" y="5954713"/>
          <p14:tracePt t="390886" x="7475538" y="5964238"/>
          <p14:tracePt t="390894" x="7485063" y="5964238"/>
          <p14:tracePt t="390902" x="7494588" y="5964238"/>
          <p14:tracePt t="390910" x="7502525" y="5973763"/>
          <p14:tracePt t="390920" x="7512050" y="5973763"/>
          <p14:tracePt t="390926" x="7521575" y="5973763"/>
          <p14:tracePt t="390936" x="7531100" y="5983288"/>
          <p14:tracePt t="390942" x="7539038" y="5983288"/>
          <p14:tracePt t="390952" x="7548563" y="5983288"/>
          <p14:tracePt t="390970" x="7558088" y="5983288"/>
          <p14:tracePt t="391064" x="7567613" y="5983288"/>
          <p14:tracePt t="394569" x="7567613" y="5991225"/>
          <p14:tracePt t="394610" x="7575550" y="5991225"/>
          <p14:tracePt t="394836" x="7594600" y="6000750"/>
          <p14:tracePt t="394845" x="7612063" y="6000750"/>
          <p14:tracePt t="394854" x="7631113" y="6010275"/>
          <p14:tracePt t="394858" x="7658100" y="6010275"/>
          <p14:tracePt t="394869" x="7685088" y="6018213"/>
          <p14:tracePt t="394876" x="7712075" y="6037263"/>
          <p14:tracePt t="394885" x="7731125" y="6037263"/>
          <p14:tracePt t="394892" x="7748588" y="6046788"/>
          <p14:tracePt t="394903" x="7758113" y="6046788"/>
          <p14:tracePt t="395052" x="7758113" y="6054725"/>
          <p14:tracePt t="395060" x="7758113" y="6064250"/>
          <p14:tracePt t="395068" x="7748588" y="6073775"/>
          <p14:tracePt t="395076" x="7740650" y="6083300"/>
          <p14:tracePt t="395085" x="7740650" y="6091238"/>
          <p14:tracePt t="395092" x="7731125" y="6100763"/>
          <p14:tracePt t="395103" x="7721600" y="6100763"/>
          <p14:tracePt t="395148" x="7721600" y="6110288"/>
          <p14:tracePt t="395158" x="7712075" y="6110288"/>
          <p14:tracePt t="395168" x="7704138" y="6119813"/>
          <p14:tracePt t="395178" x="7694613" y="6119813"/>
          <p14:tracePt t="395188" x="7685088" y="6127750"/>
          <p14:tracePt t="395190" x="7675563" y="6127750"/>
          <p14:tracePt t="395203" x="7675563" y="6137275"/>
          <p14:tracePt t="395206" x="7667625" y="6137275"/>
          <p14:tracePt t="395232" x="7648575" y="6146800"/>
          <p14:tracePt t="395244" x="7631113" y="6146800"/>
          <p14:tracePt t="395255" x="7602538" y="6146800"/>
          <p14:tracePt t="395270" x="7585075" y="6146800"/>
          <p14:tracePt t="395279" x="7567613" y="6164263"/>
          <p14:tracePt t="395296" x="7531100" y="6164263"/>
          <p14:tracePt t="395306" x="7512050" y="6164263"/>
          <p14:tracePt t="395310" x="7485063" y="6164263"/>
          <p14:tracePt t="395319" x="7466013" y="6164263"/>
          <p14:tracePt t="395326" x="7448550" y="6164263"/>
          <p14:tracePt t="395335" x="7421563" y="6173788"/>
          <p14:tracePt t="395342" x="7402513" y="6173788"/>
          <p14:tracePt t="395352" x="7385050" y="6173788"/>
          <p14:tracePt t="395358" x="7366000" y="6173788"/>
          <p14:tracePt t="395369" x="7339013" y="6173788"/>
          <p14:tracePt t="395374" x="7302500" y="6173788"/>
          <p14:tracePt t="395386" x="7283450" y="6173788"/>
          <p14:tracePt t="395390" x="7256463" y="6173788"/>
          <p14:tracePt t="395402" x="7229475" y="6173788"/>
          <p14:tracePt t="395406" x="7202488" y="6173788"/>
          <p14:tracePt t="395419" x="7175500" y="6173788"/>
          <p14:tracePt t="395424" x="7138988" y="6173788"/>
          <p14:tracePt t="395436" x="7102475" y="6173788"/>
          <p14:tracePt t="395440" x="7073900" y="6173788"/>
          <p14:tracePt t="395453" x="7029450" y="6183313"/>
          <p14:tracePt t="395456" x="7000875" y="6183313"/>
          <p14:tracePt t="395469" x="6973888" y="6183313"/>
          <p14:tracePt t="395472" x="6946900" y="6183313"/>
          <p14:tracePt t="395485" x="6910388" y="6183313"/>
          <p14:tracePt t="395488" x="6883400" y="6183313"/>
          <p14:tracePt t="395502" x="6864350" y="6183313"/>
          <p14:tracePt t="395504" x="6837363" y="6183313"/>
          <p14:tracePt t="395520" x="6791325" y="6183313"/>
          <p14:tracePt t="395535" x="6783388" y="6183313"/>
          <p14:tracePt t="395536" x="6764338" y="6183313"/>
          <p14:tracePt t="395544" x="6754813" y="6183313"/>
          <p14:tracePt t="395552" x="6746875" y="6183313"/>
          <p14:tracePt t="395560" x="6727825" y="6183313"/>
          <p14:tracePt t="395569" x="6710363" y="6183313"/>
          <p14:tracePt t="395576" x="6700838" y="6183313"/>
          <p14:tracePt t="395585" x="6681788" y="6183313"/>
          <p14:tracePt t="395592" x="6664325" y="6183313"/>
          <p14:tracePt t="395602" x="6645275" y="6183313"/>
          <p14:tracePt t="395608" x="6627813" y="6183313"/>
          <p14:tracePt t="395620" x="6610350" y="6173788"/>
          <p14:tracePt t="395624" x="6600825" y="6173788"/>
          <p14:tracePt t="395636" x="6591300" y="6173788"/>
          <p14:tracePt t="395656" x="6581775" y="6173788"/>
          <p14:tracePt t="395669" x="6573838" y="6164263"/>
          <p14:tracePt t="395672" x="6564313" y="6164263"/>
          <p14:tracePt t="395685" x="6554788" y="6156325"/>
          <p14:tracePt t="395690" x="6537325" y="6146800"/>
          <p14:tracePt t="395702" x="6508750" y="6146800"/>
          <p14:tracePt t="395706" x="6491288" y="6146800"/>
          <p14:tracePt t="395719" x="6464300" y="6137275"/>
          <p14:tracePt t="395722" x="6445250" y="6127750"/>
          <p14:tracePt t="395736" x="6427788" y="6127750"/>
          <p14:tracePt t="395738" x="6418263" y="6119813"/>
          <p14:tracePt t="395752" x="6408738" y="6110288"/>
          <p14:tracePt t="395754" x="6391275" y="6110288"/>
          <p14:tracePt t="395769" x="6381750" y="6100763"/>
          <p14:tracePt t="395771" x="6372225" y="6091238"/>
          <p14:tracePt t="395778" x="6362700" y="6091238"/>
          <p14:tracePt t="395786" x="6345238" y="6083300"/>
          <p14:tracePt t="395794" x="6326188" y="6083300"/>
          <p14:tracePt t="395802" x="6308725" y="6064250"/>
          <p14:tracePt t="395810" x="6291263" y="6046788"/>
          <p14:tracePt t="395822" x="6272213" y="6037263"/>
          <p14:tracePt t="395836" x="6254750" y="6027738"/>
          <p14:tracePt t="395838" x="6235700" y="6010275"/>
          <p14:tracePt t="395853" x="6226175" y="6000750"/>
          <p14:tracePt t="395854" x="6218238" y="6000750"/>
          <p14:tracePt t="395869" x="6199188" y="5991225"/>
          <p14:tracePt t="395870" x="6181725" y="5964238"/>
          <p14:tracePt t="395885" x="6172200" y="5964238"/>
          <p14:tracePt t="395886" x="6153150" y="5954713"/>
          <p14:tracePt t="395895" x="6145213" y="5946775"/>
          <p14:tracePt t="395916" x="6116638" y="5927725"/>
          <p14:tracePt t="395919" x="6116638" y="5918200"/>
          <p14:tracePt t="395927" x="6108700" y="5918200"/>
          <p14:tracePt t="395935" x="6099175" y="5910263"/>
          <p14:tracePt t="395942" x="6089650" y="5910263"/>
          <p14:tracePt t="395953" x="6080125" y="5900738"/>
          <p14:tracePt t="395958" x="6072188" y="5900738"/>
          <p14:tracePt t="395969" x="6062663" y="5900738"/>
          <p14:tracePt t="395992" x="6053138" y="5900738"/>
          <p14:tracePt t="396008" x="6043613" y="5900738"/>
          <p14:tracePt t="396024" x="6035675" y="5900738"/>
          <p14:tracePt t="396048" x="6026150" y="5900738"/>
          <p14:tracePt t="396351" x="6016625" y="5900738"/>
          <p14:tracePt t="396374" x="6007100" y="5900738"/>
          <p14:tracePt t="396382" x="5999163" y="5900738"/>
          <p14:tracePt t="396391" x="5989638" y="5900738"/>
          <p14:tracePt t="396402" x="5980113" y="5900738"/>
          <p14:tracePt t="396407" x="5972175" y="5900738"/>
          <p14:tracePt t="396419" x="5962650" y="5900738"/>
          <p14:tracePt t="396435" x="5943600" y="5900738"/>
          <p14:tracePt t="396442" x="5926138" y="5900738"/>
          <p14:tracePt t="396452" x="5907088" y="5900738"/>
          <p14:tracePt t="396458" x="5880100" y="5900738"/>
          <p14:tracePt t="396469" x="5862638" y="5900738"/>
          <p14:tracePt t="396474" x="5853113" y="5900738"/>
          <p14:tracePt t="396485" x="5826125" y="5900738"/>
          <p14:tracePt t="396490" x="5807075" y="5900738"/>
          <p14:tracePt t="396502" x="5789613" y="5910263"/>
          <p14:tracePt t="396507" x="5780088" y="5910263"/>
          <p14:tracePt t="396519" x="5770563" y="5910263"/>
          <p14:tracePt t="396524" x="5753100" y="5910263"/>
          <p14:tracePt t="396540" x="5743575" y="5910263"/>
          <p14:tracePt t="396556" x="5734050" y="5910263"/>
          <p14:tracePt t="396569" x="5734050" y="5918200"/>
          <p14:tracePt t="396570" x="5724525" y="5918200"/>
          <p14:tracePt t="396586" x="5716588" y="5918200"/>
          <p14:tracePt t="396588" x="5707063" y="5918200"/>
          <p14:tracePt t="396604" x="5697538" y="5918200"/>
          <p14:tracePt t="396633" x="5688013" y="5918200"/>
          <p14:tracePt t="396643" x="5688013" y="5927725"/>
          <p14:tracePt t="396652" x="5680075" y="5927725"/>
          <p14:tracePt t="396728" x="5680075" y="5937250"/>
          <p14:tracePt t="396744" x="5688013" y="5946775"/>
          <p14:tracePt t="396752" x="5697538" y="5946775"/>
          <p14:tracePt t="396760" x="5716588" y="5954713"/>
          <p14:tracePt t="396769" x="5734050" y="5954713"/>
          <p14:tracePt t="396777" x="5770563" y="5954713"/>
          <p14:tracePt t="396785" x="5797550" y="5954713"/>
          <p14:tracePt t="396794" x="5834063" y="5954713"/>
          <p14:tracePt t="396802" x="5862638" y="5954713"/>
          <p14:tracePt t="396810" x="5899150" y="5964238"/>
          <p14:tracePt t="396819" x="5926138" y="5964238"/>
          <p14:tracePt t="396826" x="5953125" y="5964238"/>
          <p14:tracePt t="396835" x="5980113" y="5964238"/>
          <p14:tracePt t="396842" x="5999163" y="5964238"/>
          <p14:tracePt t="396852" x="6016625" y="5964238"/>
          <p14:tracePt t="396858" x="6062663" y="5964238"/>
          <p14:tracePt t="396869" x="6080125" y="5964238"/>
          <p14:tracePt t="396874" x="6099175" y="5964238"/>
          <p14:tracePt t="396886" x="6108700" y="5964238"/>
          <p14:tracePt t="396890" x="6126163" y="5964238"/>
          <p14:tracePt t="396902" x="6145213" y="5964238"/>
          <p14:tracePt t="396906" x="6162675" y="5964238"/>
          <p14:tracePt t="396919" x="6181725" y="5964238"/>
          <p14:tracePt t="396922" x="6199188" y="5964238"/>
          <p14:tracePt t="396936" x="6226175" y="5964238"/>
          <p14:tracePt t="396939" x="6245225" y="5964238"/>
          <p14:tracePt t="396952" x="6262688" y="5964238"/>
          <p14:tracePt t="396955" x="6281738" y="5964238"/>
          <p14:tracePt t="396982" x="6345238" y="5964238"/>
          <p14:tracePt t="396989" x="6362700" y="5964238"/>
          <p14:tracePt t="396994" x="6391275" y="5964238"/>
          <p14:tracePt t="397002" x="6408738" y="5964238"/>
          <p14:tracePt t="397010" x="6418263" y="5964238"/>
          <p14:tracePt t="397020" x="6435725" y="5964238"/>
          <p14:tracePt t="397026" x="6445250" y="5964238"/>
          <p14:tracePt t="397035" x="6454775" y="5964238"/>
          <p14:tracePt t="397052" x="6464300" y="5964238"/>
          <p14:tracePt t="397058" x="6481763" y="5964238"/>
          <p14:tracePt t="397081" x="6518275" y="5964238"/>
          <p14:tracePt t="397089" x="6537325" y="5964238"/>
          <p14:tracePt t="397090" x="6564313" y="5964238"/>
          <p14:tracePt t="397102" x="6581775" y="5964238"/>
          <p14:tracePt t="397109" x="6600825" y="5964238"/>
          <p14:tracePt t="397119" x="6618288" y="5964238"/>
          <p14:tracePt t="397124" x="6637338" y="5964238"/>
          <p14:tracePt t="397136" x="6654800" y="5964238"/>
          <p14:tracePt t="397141" x="6681788" y="5973763"/>
          <p14:tracePt t="397168" x="6710363" y="5973763"/>
          <p14:tracePt t="397180" x="6727825" y="5973763"/>
          <p14:tracePt t="397191" x="6746875" y="5973763"/>
          <p14:tracePt t="397205" x="6783388" y="5973763"/>
          <p14:tracePt t="397219" x="6791325" y="5973763"/>
          <p14:tracePt t="397220" x="6810375" y="5973763"/>
          <p14:tracePt t="397228" x="6827838" y="5973763"/>
          <p14:tracePt t="397244" x="6846888" y="5973763"/>
          <p14:tracePt t="397252" x="6864350" y="5973763"/>
          <p14:tracePt t="397260" x="6883400" y="5973763"/>
          <p14:tracePt t="397269" x="6900863" y="5973763"/>
          <p14:tracePt t="397276" x="6919913" y="5973763"/>
          <p14:tracePt t="397285" x="6937375" y="5973763"/>
          <p14:tracePt t="397292" x="6964363" y="5973763"/>
          <p14:tracePt t="397302" x="6983413" y="5973763"/>
          <p14:tracePt t="397308" x="7000875" y="5973763"/>
          <p14:tracePt t="397319" x="7010400" y="5973763"/>
          <p14:tracePt t="397324" x="7019925" y="5973763"/>
          <p14:tracePt t="397336" x="7037388" y="5964238"/>
          <p14:tracePt t="397341" x="7056438" y="5964238"/>
          <p14:tracePt t="397358" x="7073900" y="5954713"/>
          <p14:tracePt t="397369" x="7092950" y="5954713"/>
          <p14:tracePt t="397374" x="7110413" y="5946775"/>
          <p14:tracePt t="397385" x="7129463" y="5946775"/>
          <p14:tracePt t="397390" x="7138988" y="5946775"/>
          <p14:tracePt t="397402" x="7156450" y="5937250"/>
          <p14:tracePt t="397406" x="7165975" y="5937250"/>
          <p14:tracePt t="397419" x="7183438" y="5927725"/>
          <p14:tracePt t="397435" x="7192963" y="5927725"/>
          <p14:tracePt t="397438" x="7202488" y="5918200"/>
          <p14:tracePt t="397452" x="7212013" y="5918200"/>
          <p14:tracePt t="397454" x="7219950" y="5918200"/>
          <p14:tracePt t="397469" x="7229475" y="5918200"/>
          <p14:tracePt t="397470" x="7239000" y="5918200"/>
          <p14:tracePt t="397486" x="7248525" y="5910263"/>
          <p14:tracePt t="397502" x="7256463" y="5910263"/>
          <p14:tracePt t="397526" x="7265988" y="5910263"/>
          <p14:tracePt t="397550" x="7275513" y="5910263"/>
          <p14:tracePt t="397566" x="7275513" y="5900738"/>
          <p14:tracePt t="397590" x="7283450" y="5900738"/>
          <p14:tracePt t="397622" x="7283450" y="5891213"/>
          <p14:tracePt t="397641" x="7292975" y="5891213"/>
          <p14:tracePt t="397648" x="7292975" y="5881688"/>
          <p14:tracePt t="397664" x="7292975" y="5873750"/>
          <p14:tracePt t="397680" x="7292975" y="5864225"/>
          <p14:tracePt t="397712" x="7292975" y="5854700"/>
          <p14:tracePt t="397736" x="7292975" y="5845175"/>
          <p14:tracePt t="397752" x="7283450" y="5837238"/>
          <p14:tracePt t="397760" x="7275513" y="5827713"/>
          <p14:tracePt t="397769" x="7256463" y="5827713"/>
          <p14:tracePt t="397776" x="7248525" y="5818188"/>
          <p14:tracePt t="397786" x="7229475" y="5808663"/>
          <p14:tracePt t="397802" x="7212013" y="5800725"/>
          <p14:tracePt t="397808" x="7192963" y="5791200"/>
          <p14:tracePt t="397819" x="7175500" y="5791200"/>
          <p14:tracePt t="397824" x="7165975" y="5791200"/>
          <p14:tracePt t="397836" x="7146925" y="5791200"/>
          <p14:tracePt t="397840" x="7129463" y="5781675"/>
          <p14:tracePt t="397852" x="7110413" y="5781675"/>
          <p14:tracePt t="397857" x="7092950" y="5781675"/>
          <p14:tracePt t="397869" x="7073900" y="5772150"/>
          <p14:tracePt t="397872" x="7046913" y="5772150"/>
          <p14:tracePt t="397886" x="7029450" y="5772150"/>
          <p14:tracePt t="397888" x="7000875" y="5772150"/>
          <p14:tracePt t="397902" x="6973888" y="5772150"/>
          <p14:tracePt t="397904" x="6937375" y="5772150"/>
          <p14:tracePt t="397919" x="6910388" y="5772150"/>
          <p14:tracePt t="397920" x="6883400" y="5772150"/>
          <p14:tracePt t="397935" x="6856413" y="5772150"/>
          <p14:tracePt t="397936" x="6827838" y="5772150"/>
          <p14:tracePt t="397952" x="6783388" y="5772150"/>
          <p14:tracePt t="397954" x="6754813" y="5772150"/>
          <p14:tracePt t="397969" x="6710363" y="5754688"/>
          <p14:tracePt t="397970" x="6673850" y="5754688"/>
          <p14:tracePt t="397979" x="6600825" y="5754688"/>
          <p14:tracePt t="397986" x="6545263" y="5754688"/>
          <p14:tracePt t="397995" x="6508750" y="5754688"/>
          <p14:tracePt t="398002" x="6454775" y="5754688"/>
          <p14:tracePt t="398011" x="6391275" y="5754688"/>
          <p14:tracePt t="398020" x="6354763" y="5754688"/>
          <p14:tracePt t="398026" x="6299200" y="5754688"/>
          <p14:tracePt t="398035" x="6235700" y="5764213"/>
          <p14:tracePt t="398042" x="6199188" y="5764213"/>
          <p14:tracePt t="398052" x="6153150" y="5764213"/>
          <p14:tracePt t="398058" x="6116638" y="5764213"/>
          <p14:tracePt t="398069" x="6072188" y="5764213"/>
          <p14:tracePt t="398074" x="6016625" y="5764213"/>
          <p14:tracePt t="398086" x="5980113" y="5764213"/>
          <p14:tracePt t="398098" x="5907088" y="5764213"/>
          <p14:tracePt t="398106" x="5889625" y="5764213"/>
          <p14:tracePt t="398119" x="5862638" y="5764213"/>
          <p14:tracePt t="398122" x="5826125" y="5764213"/>
          <p14:tracePt t="398136" x="5789613" y="5772150"/>
          <p14:tracePt t="398138" x="5770563" y="5772150"/>
          <p14:tracePt t="398152" x="5743575" y="5772150"/>
          <p14:tracePt t="398154" x="5716588" y="5772150"/>
          <p14:tracePt t="398169" x="5688013" y="5781675"/>
          <p14:tracePt t="398170" x="5661025" y="5781675"/>
          <p14:tracePt t="398179" x="5616575" y="5781675"/>
          <p14:tracePt t="398188" x="5588000" y="5791200"/>
          <p14:tracePt t="398195" x="5543550" y="5800725"/>
          <p14:tracePt t="398204" x="5514975" y="5800725"/>
          <p14:tracePt t="398211" x="5497513" y="5808663"/>
          <p14:tracePt t="398220" x="5478463" y="5808663"/>
          <p14:tracePt t="398226" x="5461000" y="5808663"/>
          <p14:tracePt t="398236" x="5451475" y="5818188"/>
          <p14:tracePt t="398252" x="5441950" y="5818188"/>
          <p14:tracePt t="398389" x="5441950" y="5827713"/>
          <p14:tracePt t="398404" x="5441950" y="5837238"/>
          <p14:tracePt t="398420" x="5441950" y="5845175"/>
          <p14:tracePt t="398444" x="5441950" y="5854700"/>
          <p14:tracePt t="398452" x="5441950" y="5864225"/>
          <p14:tracePt t="398468" x="5441950" y="5873750"/>
          <p14:tracePt t="398486" x="5441950" y="5881688"/>
          <p14:tracePt t="398500" x="5441950" y="5891213"/>
          <p14:tracePt t="398516" x="5451475" y="5900738"/>
          <p14:tracePt t="398558" x="5461000" y="5910263"/>
          <p14:tracePt t="398574" x="5470525" y="5918200"/>
          <p14:tracePt t="398590" x="5470525" y="5927725"/>
          <p14:tracePt t="398598" x="5478463" y="5927725"/>
          <p14:tracePt t="398614" x="5478463" y="5937250"/>
          <p14:tracePt t="398622" x="5487988" y="5937250"/>
          <p14:tracePt t="398635" x="5487988" y="5946775"/>
          <p14:tracePt t="398662" x="5497513" y="5954713"/>
          <p14:tracePt t="398678" x="5507038" y="5954713"/>
          <p14:tracePt t="398686" x="5514975" y="5954713"/>
          <p14:tracePt t="398694" x="5524500" y="5964238"/>
          <p14:tracePt t="398702" x="5534025" y="5964238"/>
          <p14:tracePt t="398711" x="5534025" y="5973763"/>
          <p14:tracePt t="398719" x="5543550" y="5973763"/>
          <p14:tracePt t="398743" x="5543550" y="5983288"/>
          <p14:tracePt t="398824" x="5534025" y="5983288"/>
          <p14:tracePt t="398845" x="5470525" y="5983288"/>
          <p14:tracePt t="398858" x="5387975" y="5973763"/>
          <p14:tracePt t="398870" x="5314950" y="5973763"/>
          <p14:tracePt t="398872" x="5268913" y="5973763"/>
          <p14:tracePt t="398886" x="5168900" y="5954713"/>
          <p14:tracePt t="398892" x="5095875" y="5946775"/>
          <p14:tracePt t="398903" x="5014913" y="5927725"/>
          <p14:tracePt t="398908" x="4959350" y="5927725"/>
          <p14:tracePt t="398919" x="4868863" y="5918200"/>
          <p14:tracePt t="398924" x="4813300" y="5918200"/>
          <p14:tracePt t="398935" x="4713288" y="5891213"/>
          <p14:tracePt t="398940" x="4659313" y="5891213"/>
          <p14:tracePt t="398952" x="4613275" y="5881688"/>
          <p14:tracePt t="398956" x="4586288" y="5881688"/>
          <p14:tracePt t="398969" x="4557713" y="5873750"/>
          <p14:tracePt t="398972" x="4530725" y="5873750"/>
          <p14:tracePt t="398986" x="4494213" y="5873750"/>
          <p14:tracePt t="398988" x="4476750" y="5864225"/>
          <p14:tracePt t="399002" x="4457700" y="5864225"/>
          <p14:tracePt t="399004" x="4448175" y="5864225"/>
          <p14:tracePt t="399021" x="4413250" y="5854700"/>
          <p14:tracePt t="399036" x="4376738" y="5854700"/>
          <p14:tracePt t="399052" x="4340225" y="5845175"/>
          <p14:tracePt t="399069" x="4330700" y="5837238"/>
          <p14:tracePt t="399071" x="4321175" y="5837238"/>
          <p14:tracePt t="399078" x="4303713" y="5827713"/>
          <p14:tracePt t="399086" x="4284663" y="5818188"/>
          <p14:tracePt t="399094" x="4267200" y="5808663"/>
          <p14:tracePt t="399102" x="4248150" y="5800725"/>
          <p14:tracePt t="399110" x="4238625" y="5800725"/>
          <p14:tracePt t="399119" x="4221163" y="5791200"/>
          <p14:tracePt t="399127" x="4202113" y="5781675"/>
          <p14:tracePt t="399135" x="4175125" y="5772150"/>
          <p14:tracePt t="399143" x="4157663" y="5764213"/>
          <p14:tracePt t="399152" x="4129088" y="5735638"/>
          <p14:tracePt t="399159" x="4102100" y="5727700"/>
          <p14:tracePt t="399169" x="4075113" y="5718175"/>
          <p14:tracePt t="399174" x="4057650" y="5708650"/>
          <p14:tracePt t="399186" x="4029075" y="5699125"/>
          <p14:tracePt t="399190" x="4011613" y="5691188"/>
          <p14:tracePt t="399203" x="3984625" y="5681663"/>
          <p14:tracePt t="399206" x="3956050" y="5672138"/>
          <p14:tracePt t="399219" x="3956050" y="5662613"/>
          <p14:tracePt t="399222" x="3948113" y="5662613"/>
          <p14:tracePt t="399235" x="3938588" y="5654675"/>
          <p14:tracePt t="399238" x="3929063" y="5654675"/>
          <p14:tracePt t="399252" x="3919538" y="5645150"/>
          <p14:tracePt t="399269" x="3911600" y="5645150"/>
          <p14:tracePt t="399278" x="3902075" y="5635625"/>
          <p14:tracePt t="399294" x="3892550" y="5626100"/>
          <p14:tracePt t="399310" x="3875088" y="5618163"/>
          <p14:tracePt t="399328" x="3856038" y="5608638"/>
          <p14:tracePt t="399335" x="3846513" y="5599113"/>
          <p14:tracePt t="399344" x="3838575" y="5589588"/>
          <p14:tracePt t="399352" x="3829050" y="5581650"/>
          <p14:tracePt t="399360" x="3819525" y="5581650"/>
          <p14:tracePt t="399376" x="3810000" y="5581650"/>
          <p14:tracePt t="399386" x="3802063" y="5572125"/>
          <p14:tracePt t="399392" x="3792538" y="5572125"/>
          <p14:tracePt t="399403" x="3783013" y="5562600"/>
          <p14:tracePt t="399408" x="3775075" y="5554663"/>
          <p14:tracePt t="399419" x="3765550" y="5554663"/>
          <p14:tracePt t="399424" x="3765550" y="5545138"/>
          <p14:tracePt t="399436" x="3756025" y="5535613"/>
          <p14:tracePt t="399440" x="3746500" y="5535613"/>
          <p14:tracePt t="399452" x="3738563" y="5526088"/>
          <p14:tracePt t="399456" x="3729038" y="5526088"/>
          <p14:tracePt t="399469" x="3729038" y="5518150"/>
          <p14:tracePt t="399486" x="3719513" y="5508625"/>
          <p14:tracePt t="399504" x="3719513" y="5499100"/>
          <p14:tracePt t="399790" x="3746500" y="5499100"/>
          <p14:tracePt t="399799" x="3792538" y="5499100"/>
          <p14:tracePt t="399806" x="3875088" y="5499100"/>
          <p14:tracePt t="399819" x="3929063" y="5499100"/>
          <p14:tracePt t="399822" x="4075113" y="5499100"/>
          <p14:tracePt t="399835" x="4238625" y="5499100"/>
          <p14:tracePt t="399838" x="4403725" y="5499100"/>
          <p14:tracePt t="399852" x="4594225" y="5499100"/>
          <p14:tracePt t="399854" x="4849813" y="5508625"/>
          <p14:tracePt t="399869" x="4978400" y="5508625"/>
          <p14:tracePt t="399870" x="5341938" y="5526088"/>
          <p14:tracePt t="399886" x="5707063" y="5526088"/>
          <p14:tracePt t="399903" x="5980113" y="5526088"/>
          <p14:tracePt t="399904" x="6072188" y="5526088"/>
          <p14:tracePt t="399919" x="6199188" y="5535613"/>
          <p14:tracePt t="399920" x="6254750" y="5535613"/>
          <p14:tracePt t="399928" x="6291263" y="5554663"/>
          <p14:tracePt t="399936" x="6318250" y="5562600"/>
          <p14:tracePt t="399944" x="6326188" y="5572125"/>
          <p14:tracePt t="399952" x="6335713" y="5572125"/>
          <p14:tracePt t="399960" x="6345238" y="5572125"/>
          <p14:tracePt t="399969" x="6354763" y="5581650"/>
          <p14:tracePt t="399976" x="6372225" y="5581650"/>
          <p14:tracePt t="399986" x="6381750" y="5589588"/>
          <p14:tracePt t="399992" x="6399213" y="5589588"/>
          <p14:tracePt t="400002" x="6408738" y="5599113"/>
          <p14:tracePt t="400008" x="6408738" y="5608638"/>
          <p14:tracePt t="400022" x="6418263" y="5608638"/>
          <p14:tracePt t="400024" x="6435725" y="5618163"/>
          <p14:tracePt t="400036" x="6445250" y="5618163"/>
          <p14:tracePt t="400040" x="6464300" y="5626100"/>
          <p14:tracePt t="400052" x="6472238" y="5635625"/>
          <p14:tracePt t="400056" x="6481763" y="5635625"/>
          <p14:tracePt t="400072" x="6491288" y="5635625"/>
          <p14:tracePt t="400086" x="6491288" y="5645150"/>
          <p14:tracePt t="400187" x="6481763" y="5645150"/>
          <p14:tracePt t="400212" x="6362700" y="5654675"/>
          <p14:tracePt t="400220" x="6308725" y="5672138"/>
          <p14:tracePt t="400227" x="6254750" y="5672138"/>
          <p14:tracePt t="400235" x="6208713" y="5672138"/>
          <p14:tracePt t="400243" x="6172200" y="5672138"/>
          <p14:tracePt t="400252" x="6126163" y="5681663"/>
          <p14:tracePt t="400259" x="6099175" y="5681663"/>
          <p14:tracePt t="400269" x="6072188" y="5681663"/>
          <p14:tracePt t="400274" x="6035675" y="5681663"/>
          <p14:tracePt t="400286" x="6007100" y="5681663"/>
          <p14:tracePt t="400290" x="5989638" y="5681663"/>
          <p14:tracePt t="400303" x="5972175" y="5691188"/>
          <p14:tracePt t="400362" x="5972175" y="5699125"/>
          <p14:tracePt t="400386" x="5980113" y="5699125"/>
          <p14:tracePt t="400395" x="5989638" y="5708650"/>
          <p14:tracePt t="400403" x="5999163" y="5708650"/>
          <p14:tracePt t="400420" x="6016625" y="5718175"/>
          <p14:tracePt t="400426" x="6035675" y="5718175"/>
          <p14:tracePt t="400437" x="6043613" y="5718175"/>
          <p14:tracePt t="400443" x="6062663" y="5718175"/>
          <p14:tracePt t="400452" x="6080125" y="5718175"/>
          <p14:tracePt t="400460" x="6099175" y="5718175"/>
          <p14:tracePt t="400469" x="6116638" y="5718175"/>
          <p14:tracePt t="400476" x="6145213" y="5718175"/>
          <p14:tracePt t="400486" x="6162675" y="5727700"/>
          <p14:tracePt t="400492" x="6189663" y="5727700"/>
          <p14:tracePt t="400503" x="6235700" y="5727700"/>
          <p14:tracePt t="400508" x="6254750" y="5735638"/>
          <p14:tracePt t="400519" x="6281738" y="5735638"/>
          <p14:tracePt t="400524" x="6291263" y="5735638"/>
          <p14:tracePt t="400535" x="6318250" y="5735638"/>
          <p14:tracePt t="400540" x="6326188" y="5735638"/>
          <p14:tracePt t="400552" x="6362700" y="5735638"/>
          <p14:tracePt t="400556" x="6391275" y="5735638"/>
          <p14:tracePt t="400569" x="6418263" y="5735638"/>
          <p14:tracePt t="400572" x="6445250" y="5735638"/>
          <p14:tracePt t="400586" x="6464300" y="5735638"/>
          <p14:tracePt t="400588" x="6481763" y="5735638"/>
          <p14:tracePt t="400603" x="6500813" y="5735638"/>
          <p14:tracePt t="400604" x="6508750" y="5735638"/>
          <p14:tracePt t="400619" x="6527800" y="5735638"/>
          <p14:tracePt t="400628" x="6537325" y="5735638"/>
          <p14:tracePt t="400676" x="6545263" y="5727700"/>
          <p14:tracePt t="400692" x="6545263" y="5718175"/>
          <p14:tracePt t="400700" x="6554788" y="5718175"/>
          <p14:tracePt t="400711" x="6554788" y="5708650"/>
          <p14:tracePt t="400724" x="6554788" y="5699125"/>
          <p14:tracePt t="400750" x="6554788" y="5691188"/>
          <p14:tracePt t="400774" x="6554788" y="5681663"/>
          <p14:tracePt t="400782" x="6545263" y="5672138"/>
          <p14:tracePt t="400798" x="6537325" y="5662613"/>
          <p14:tracePt t="400806" x="6527800" y="5662613"/>
          <p14:tracePt t="400819" x="6508750" y="5662613"/>
          <p14:tracePt t="400822" x="6500813" y="5662613"/>
          <p14:tracePt t="400835" x="6491288" y="5662613"/>
          <p14:tracePt t="400852" x="6481763" y="5662613"/>
          <p14:tracePt t="400944" x="6472238" y="5662613"/>
          <p14:tracePt t="401878" x="6481763" y="5662613"/>
          <p14:tracePt t="401887" x="6481763" y="5672138"/>
          <p14:tracePt t="401895" x="6491288" y="5691188"/>
          <p14:tracePt t="401902" x="6500813" y="5699125"/>
          <p14:tracePt t="401910" x="6508750" y="5699125"/>
          <p14:tracePt t="401919" x="6527800" y="5718175"/>
          <p14:tracePt t="401926" x="6537325" y="5727700"/>
          <p14:tracePt t="401935" x="6554788" y="5754688"/>
          <p14:tracePt t="401942" x="6573838" y="5772150"/>
          <p14:tracePt t="401952" x="6581775" y="5791200"/>
          <p14:tracePt t="401958" x="6610350" y="5818188"/>
          <p14:tracePt t="401969" x="6618288" y="5818188"/>
          <p14:tracePt t="401974" x="6637338" y="5837238"/>
          <p14:tracePt t="401986" x="6664325" y="5864225"/>
          <p14:tracePt t="401990" x="6710363" y="5891213"/>
          <p14:tracePt t="402003" x="6746875" y="5910263"/>
          <p14:tracePt t="402006" x="6773863" y="5937250"/>
          <p14:tracePt t="402022" x="6827838" y="5964238"/>
          <p14:tracePt t="402036" x="6827838" y="5973763"/>
          <p14:tracePt t="402038" x="6846888" y="5991225"/>
          <p14:tracePt t="402052" x="6864350" y="6000750"/>
          <p14:tracePt t="402054" x="6900863" y="6018213"/>
          <p14:tracePt t="402069" x="6929438" y="6027738"/>
          <p14:tracePt t="402071" x="6956425" y="6037263"/>
          <p14:tracePt t="402078" x="6992938" y="6046788"/>
          <p14:tracePt t="402086" x="7010400" y="6054725"/>
          <p14:tracePt t="402102" x="7019925" y="6054725"/>
          <p14:tracePt t="402110" x="7029450" y="6054725"/>
          <p14:tracePt t="402120" x="7037388" y="6064250"/>
          <p14:tracePt t="402126" x="7046913" y="6064250"/>
          <p14:tracePt t="402142" x="7056438" y="6064250"/>
          <p14:tracePt t="402160" x="7065963" y="6064250"/>
          <p14:tracePt t="402200" x="7073900" y="6064250"/>
          <p14:tracePt t="402208" x="7092950" y="6064250"/>
          <p14:tracePt t="402216" x="7110413" y="6064250"/>
          <p14:tracePt t="402224" x="7129463" y="6064250"/>
          <p14:tracePt t="402235" x="7146925" y="6064250"/>
          <p14:tracePt t="402240" x="7165975" y="6064250"/>
          <p14:tracePt t="402252" x="7183438" y="6064250"/>
          <p14:tracePt t="402256" x="7192963" y="6064250"/>
          <p14:tracePt t="402272" x="7202488" y="6064250"/>
          <p14:tracePt t="402288" x="7212013" y="6064250"/>
          <p14:tracePt t="402313" x="7219950" y="6064250"/>
          <p14:tracePt t="402336" x="7229475" y="6064250"/>
          <p14:tracePt t="402352" x="7239000" y="6064250"/>
          <p14:tracePt t="402384" x="7248525" y="6064250"/>
          <p14:tracePt t="402394" x="7248525" y="6054725"/>
          <p14:tracePt t="402418" x="7248525" y="6046788"/>
          <p14:tracePt t="402426" x="7248525" y="6037263"/>
          <p14:tracePt t="402442" x="7256463" y="6027738"/>
          <p14:tracePt t="402450" x="7256463" y="6018213"/>
          <p14:tracePt t="402474" x="7265988" y="6010275"/>
          <p14:tracePt t="402554" x="7275513" y="6010275"/>
          <p14:tracePt t="402610" x="7283450" y="6010275"/>
          <p14:tracePt t="402804" x="7292975" y="6010275"/>
          <p14:tracePt t="402812" x="7302500" y="6010275"/>
          <p14:tracePt t="402836" x="7312025" y="6010275"/>
          <p14:tracePt t="402844" x="7319963" y="6010275"/>
          <p14:tracePt t="402861" x="7329488" y="6010275"/>
          <p14:tracePt t="402869" x="7339013" y="6010275"/>
          <p14:tracePt t="402876" x="7348538" y="6010275"/>
          <p14:tracePt t="402892" x="7356475" y="6018213"/>
          <p14:tracePt t="402903" x="7366000" y="6018213"/>
          <p14:tracePt t="402908" x="7375525" y="6018213"/>
          <p14:tracePt t="402919" x="7385050" y="6027738"/>
          <p14:tracePt t="402940" x="7392988" y="6027738"/>
          <p14:tracePt t="402966" x="7402513" y="6027738"/>
          <p14:tracePt t="402983" x="7402513" y="6037263"/>
          <p14:tracePt t="402998" x="7412038" y="6037263"/>
          <p14:tracePt t="403006" x="7421563" y="6046788"/>
          <p14:tracePt t="403135" x="7429500" y="6046788"/>
          <p14:tracePt t="403167" x="7439025" y="6054725"/>
          <p14:tracePt t="403313" x="7448550" y="6064250"/>
          <p14:tracePt t="403337" x="7458075" y="6073775"/>
          <p14:tracePt t="403350" x="7458075" y="6083300"/>
          <p14:tracePt t="403360" x="7466013" y="6091238"/>
          <p14:tracePt t="403376" x="7475538" y="6100763"/>
          <p14:tracePt t="403386" x="7485063" y="6100763"/>
          <p14:tracePt t="403392" x="7494588" y="6110288"/>
          <p14:tracePt t="403402" x="7502525" y="6119813"/>
          <p14:tracePt t="403408" x="7512050" y="6119813"/>
          <p14:tracePt t="403419" x="7512050" y="6127750"/>
          <p14:tracePt t="403424" x="7521575" y="6127750"/>
          <p14:tracePt t="403440" x="7531100" y="6137275"/>
          <p14:tracePt t="403453" x="7539038" y="6137275"/>
          <p14:tracePt t="403456" x="7539038" y="6146800"/>
          <p14:tracePt t="403469" x="7548563" y="6146800"/>
          <p14:tracePt t="403472" x="7548563" y="6156325"/>
          <p14:tracePt t="403486" x="7558088" y="6156325"/>
          <p14:tracePt t="403492" x="7567613" y="6156325"/>
          <p14:tracePt t="403532" x="7575550" y="6164263"/>
          <p14:tracePt t="403542" x="7585075" y="6164263"/>
          <p14:tracePt t="403558" x="7594600" y="6173788"/>
          <p14:tracePt t="403574" x="7602538" y="6173788"/>
          <p14:tracePt t="403590" x="7612063" y="6183313"/>
          <p14:tracePt t="403606" x="7621588" y="6183313"/>
          <p14:tracePt t="403682" x="7631113" y="6183313"/>
          <p14:tracePt t="403698" x="7639050" y="6183313"/>
          <p14:tracePt t="403715" x="7648575" y="6183313"/>
          <p14:tracePt t="403722" x="7658100" y="6183313"/>
          <p14:tracePt t="403731" x="7658100" y="6173788"/>
          <p14:tracePt t="403738" x="7667625" y="6173788"/>
          <p14:tracePt t="403754" x="7667625" y="6164263"/>
          <p14:tracePt t="403769" x="7675563" y="6164263"/>
          <p14:tracePt t="403770" x="7685088" y="6156325"/>
          <p14:tracePt t="403788" x="7704138" y="6137275"/>
          <p14:tracePt t="403802" x="7721600" y="6119813"/>
          <p14:tracePt t="403806" x="7731125" y="6100763"/>
          <p14:tracePt t="403819" x="7748588" y="6091238"/>
          <p14:tracePt t="403824" x="7758113" y="6073775"/>
          <p14:tracePt t="403836" x="7777163" y="6054725"/>
          <p14:tracePt t="403840" x="7794625" y="6037263"/>
          <p14:tracePt t="403853" x="7813675" y="6027738"/>
          <p14:tracePt t="403856" x="7831138" y="6010275"/>
          <p14:tracePt t="403869" x="7858125" y="5983288"/>
          <p14:tracePt t="403872" x="7877175" y="5973763"/>
          <p14:tracePt t="403888" x="7885113" y="5964238"/>
          <p14:tracePt t="403902" x="7894638" y="5964238"/>
          <p14:tracePt t="403904" x="7894638" y="5954713"/>
          <p14:tracePt t="403919" x="7904163" y="5946775"/>
          <p14:tracePt t="403928" x="7913688" y="5937250"/>
          <p14:tracePt t="403956" x="7913688" y="5927725"/>
          <p14:tracePt t="403969" x="7921625" y="5927725"/>
          <p14:tracePt t="403986" x="7921625" y="5918200"/>
          <p14:tracePt t="403988" x="7931150" y="5918200"/>
          <p14:tracePt t="404036" x="7931150" y="5910263"/>
          <p14:tracePt t="404044" x="7940675" y="5910263"/>
          <p14:tracePt t="404060" x="7940675" y="5900738"/>
          <p14:tracePt t="404070" x="7950200" y="5900738"/>
          <p14:tracePt t="404077" x="7958138" y="5891213"/>
          <p14:tracePt t="404086" x="7967663" y="5881688"/>
          <p14:tracePt t="404104" x="7986713" y="5873750"/>
          <p14:tracePt t="404110" x="7986713" y="5864225"/>
          <p14:tracePt t="404119" x="7994650" y="5864225"/>
          <p14:tracePt t="404136" x="8004175" y="5864225"/>
          <p14:tracePt t="404153" x="8013700" y="5864225"/>
          <p14:tracePt t="404158" x="8013700" y="5854700"/>
          <p14:tracePt t="404182" x="8023225" y="5854700"/>
          <p14:tracePt t="404206" x="8023225" y="5845175"/>
          <p14:tracePt t="404273" x="8031163" y="5845175"/>
          <p14:tracePt t="404298" x="8031163" y="5837238"/>
          <p14:tracePt t="404843" x="8023225" y="5837238"/>
          <p14:tracePt t="404900" x="8013700" y="5837238"/>
          <p14:tracePt t="404916" x="8004175" y="5837238"/>
          <p14:tracePt t="404924" x="8004175" y="5845175"/>
          <p14:tracePt t="404948" x="7994650" y="5845175"/>
          <p14:tracePt t="404964" x="7994650" y="5854700"/>
          <p14:tracePt t="404996" x="7986713" y="5854700"/>
          <p14:tracePt t="405005" x="7977188" y="5854700"/>
          <p14:tracePt t="405013" x="7967663" y="5854700"/>
          <p14:tracePt t="405021" x="7958138" y="5864225"/>
          <p14:tracePt t="405028" x="7958138" y="5873750"/>
          <p14:tracePt t="405036" x="7940675" y="5881688"/>
          <p14:tracePt t="405044" x="7931150" y="5891213"/>
          <p14:tracePt t="405052" x="7931150" y="5900738"/>
          <p14:tracePt t="405060" x="7921625" y="5900738"/>
          <p14:tracePt t="405070" x="7913688" y="5918200"/>
          <p14:tracePt t="405076" x="7904163" y="5918200"/>
          <p14:tracePt t="405086" x="7904163" y="5927725"/>
          <p14:tracePt t="405104" x="7885113" y="5927725"/>
          <p14:tracePt t="405108" x="7867650" y="5946775"/>
          <p14:tracePt t="405119" x="7858125" y="5946775"/>
          <p14:tracePt t="405124" x="7850188" y="5946775"/>
          <p14:tracePt t="405136" x="7840663" y="5946775"/>
          <p14:tracePt t="405140" x="7831138" y="5946775"/>
          <p14:tracePt t="405152" x="7821613" y="5946775"/>
          <p14:tracePt t="405156" x="7804150" y="5954713"/>
          <p14:tracePt t="405169" x="7785100" y="5954713"/>
          <p14:tracePt t="405186" x="7767638" y="5954713"/>
          <p14:tracePt t="405190" x="7758113" y="5964238"/>
          <p14:tracePt t="405203" x="7740650" y="5973763"/>
          <p14:tracePt t="405206" x="7731125" y="5973763"/>
          <p14:tracePt t="405222" x="7731125" y="5983288"/>
          <p14:tracePt t="405236" x="7721600" y="5983288"/>
          <p14:tracePt t="405253" x="7712075" y="5983288"/>
          <p14:tracePt t="405258" x="7712075" y="5991225"/>
          <p14:tracePt t="405270" x="7704138" y="5991225"/>
          <p14:tracePt t="405286" x="7694613" y="6000750"/>
          <p14:tracePt t="405290" x="7685088" y="6000750"/>
          <p14:tracePt t="405302" x="7675563" y="6000750"/>
          <p14:tracePt t="405306" x="7675563" y="6010275"/>
          <p14:tracePt t="405322" x="7667625" y="6010275"/>
          <p14:tracePt t="405336" x="7658100" y="6010275"/>
          <p14:tracePt t="405352" x="7648575" y="6010275"/>
          <p14:tracePt t="405369" x="7639050" y="6010275"/>
          <p14:tracePt t="405390" x="7631113" y="6010275"/>
          <p14:tracePt t="405403" x="7631113" y="6018213"/>
          <p14:tracePt t="405420" x="7621588" y="6018213"/>
          <p14:tracePt t="405436" x="7612063" y="6018213"/>
          <p14:tracePt t="405452" x="7602538" y="6027738"/>
          <p14:tracePt t="405469" x="7594600" y="6027738"/>
          <p14:tracePt t="405488" x="7585075" y="6027738"/>
          <p14:tracePt t="405494" x="7575550" y="6037263"/>
          <p14:tracePt t="405513" x="7567613" y="6037263"/>
          <p14:tracePt t="405536" x="7558088" y="6046788"/>
          <p14:tracePt t="405552" x="7548563" y="6046788"/>
          <p14:tracePt t="405560" x="7548563" y="6054725"/>
          <p14:tracePt t="405569" x="7539038" y="6054725"/>
          <p14:tracePt t="405576" x="7531100" y="6054725"/>
          <p14:tracePt t="405586" x="7521575" y="6064250"/>
          <p14:tracePt t="405603" x="7521575" y="6073775"/>
          <p14:tracePt t="405619" x="7512050" y="6073775"/>
          <p14:tracePt t="405858" x="7502525" y="6073775"/>
          <p14:tracePt t="405874" x="7494588" y="6073775"/>
          <p14:tracePt t="405898" x="7485063" y="6073775"/>
          <p14:tracePt t="405938" x="7485063" y="6064250"/>
          <p14:tracePt t="405970" x="7494588" y="6064250"/>
          <p14:tracePt t="405980" x="7502525" y="6064250"/>
          <p14:tracePt t="405988" x="7512050" y="6064250"/>
          <p14:tracePt t="405994" x="7521575" y="6064250"/>
          <p14:tracePt t="406004" x="7531100" y="6064250"/>
          <p14:tracePt t="406010" x="7548563" y="6064250"/>
          <p14:tracePt t="406020" x="7567613" y="6064250"/>
          <p14:tracePt t="406026" x="7575550" y="6064250"/>
          <p14:tracePt t="406036" x="7602538" y="6064250"/>
          <p14:tracePt t="406053" x="7612063" y="6064250"/>
          <p14:tracePt t="406058" x="7621588" y="6064250"/>
          <p14:tracePt t="406069" x="7631113" y="6073775"/>
          <p14:tracePt t="406076" x="7648575" y="6073775"/>
          <p14:tracePt t="406086" x="7658100" y="6083300"/>
          <p14:tracePt t="406104" x="7667625" y="6100763"/>
          <p14:tracePt t="406119" x="7667625" y="6110288"/>
          <p14:tracePt t="406140" x="7675563" y="6110288"/>
          <p14:tracePt t="406172" x="7685088" y="6110288"/>
          <p14:tracePt t="406180" x="7685088" y="6119813"/>
          <p14:tracePt t="406204" x="7694613" y="6127750"/>
          <p14:tracePt t="406295" x="7704138" y="6127750"/>
          <p14:tracePt t="406322" x="7712075" y="6127750"/>
          <p14:tracePt t="406332" x="7721600" y="6127750"/>
          <p14:tracePt t="406351" x="7721600" y="6119813"/>
          <p14:tracePt t="406367" x="7731125" y="6119813"/>
          <p14:tracePt t="406382" x="7740650" y="6110288"/>
          <p14:tracePt t="406390" x="7740650" y="6100763"/>
          <p14:tracePt t="406412" x="7758113" y="6073775"/>
          <p14:tracePt t="406420" x="7767638" y="6064250"/>
          <p14:tracePt t="406422" x="7777163" y="6046788"/>
          <p14:tracePt t="406436" x="7794625" y="6018213"/>
          <p14:tracePt t="406438" x="7813675" y="6000750"/>
          <p14:tracePt t="406452" x="7821613" y="5983288"/>
          <p14:tracePt t="406454" x="7850188" y="5964238"/>
          <p14:tracePt t="406469" x="7858125" y="5946775"/>
          <p14:tracePt t="406470" x="7885113" y="5937250"/>
          <p14:tracePt t="406479" x="7904163" y="5910263"/>
          <p14:tracePt t="406486" x="7921625" y="5900738"/>
          <p14:tracePt t="406494" x="7931150" y="5900738"/>
          <p14:tracePt t="406502" x="7958138" y="5881688"/>
          <p14:tracePt t="406510" x="7977188" y="5873750"/>
          <p14:tracePt t="406519" x="7994650" y="5864225"/>
          <p14:tracePt t="406536" x="8013700" y="5845175"/>
          <p14:tracePt t="406542" x="8023225" y="5845175"/>
          <p14:tracePt t="406552" x="8040688" y="5837238"/>
          <p14:tracePt t="406558" x="8050213" y="5827713"/>
          <p14:tracePt t="406569" x="8059738" y="5818188"/>
          <p14:tracePt t="406586" x="8067675" y="5808663"/>
          <p14:tracePt t="406792" x="8059738" y="5808663"/>
          <p14:tracePt t="406866" x="8050213" y="5808663"/>
          <p14:tracePt t="406898" x="8040688" y="5808663"/>
          <p14:tracePt t="406914" x="8031163" y="5808663"/>
          <p14:tracePt t="406930" x="8023225" y="5808663"/>
          <p14:tracePt t="406938" x="8013700" y="5808663"/>
          <p14:tracePt t="406946" x="7994650" y="5808663"/>
          <p14:tracePt t="406954" x="7977188" y="5808663"/>
          <p14:tracePt t="406969" x="7967663" y="5808663"/>
          <p14:tracePt t="406974" x="7931150" y="5818188"/>
          <p14:tracePt t="406986" x="7913688" y="5827713"/>
          <p14:tracePt t="406991" x="7894638" y="5827713"/>
          <p14:tracePt t="407003" x="7867650" y="5837238"/>
          <p14:tracePt t="407007" x="7840663" y="5845175"/>
          <p14:tracePt t="407024" x="7748588" y="5873750"/>
          <p14:tracePt t="407036" x="7675563" y="5881688"/>
          <p14:tracePt t="407038" x="7631113" y="5891213"/>
          <p14:tracePt t="407053" x="7594600" y="5900738"/>
          <p14:tracePt t="407054" x="7567613" y="5900738"/>
          <p14:tracePt t="407070" x="7475538" y="5927725"/>
          <p14:tracePt t="407078" x="7421563" y="5937250"/>
          <p14:tracePt t="407086" x="7356475" y="5946775"/>
          <p14:tracePt t="407104" x="7219950" y="5983288"/>
          <p14:tracePt t="407110" x="7146925" y="6000750"/>
          <p14:tracePt t="407119" x="7083425" y="6010275"/>
          <p14:tracePt t="407126" x="6992938" y="6027738"/>
          <p14:tracePt t="407136" x="6910388" y="6037263"/>
          <p14:tracePt t="407144" x="6856413" y="6046788"/>
          <p14:tracePt t="407153" x="6810375" y="6054725"/>
          <p14:tracePt t="407160" x="6773863" y="6073775"/>
          <p14:tracePt t="407170" x="6710363" y="6073775"/>
          <p14:tracePt t="407176" x="6673850" y="6083300"/>
          <p14:tracePt t="407186" x="6627813" y="6091238"/>
          <p14:tracePt t="407192" x="6600825" y="6091238"/>
          <p14:tracePt t="407203" x="6573838" y="6091238"/>
          <p14:tracePt t="407208" x="6518275" y="6100763"/>
          <p14:tracePt t="407219" x="6500813" y="6100763"/>
          <p14:tracePt t="407224" x="6481763" y="6100763"/>
          <p14:tracePt t="407236" x="6454775" y="6100763"/>
          <p14:tracePt t="407240" x="6418263" y="6110288"/>
          <p14:tracePt t="407253" x="6399213" y="6110288"/>
          <p14:tracePt t="407256" x="6372225" y="6110288"/>
          <p14:tracePt t="407270" x="6362700" y="6110288"/>
          <p14:tracePt t="407272" x="6354763" y="6110288"/>
          <p14:tracePt t="407286" x="6318250" y="6110288"/>
          <p14:tracePt t="407288" x="6308725" y="6110288"/>
          <p14:tracePt t="407302" x="6299200" y="6110288"/>
          <p14:tracePt t="407304" x="6281738" y="6110288"/>
          <p14:tracePt t="407319" x="6262688" y="6110288"/>
          <p14:tracePt t="407320" x="6245225" y="6100763"/>
          <p14:tracePt t="407329" x="6226175" y="6091238"/>
          <p14:tracePt t="407336" x="6208713" y="6091238"/>
          <p14:tracePt t="407345" x="6172200" y="6083300"/>
          <p14:tracePt t="407357" x="6145213" y="6073775"/>
          <p14:tracePt t="407360" x="6126163" y="6064250"/>
          <p14:tracePt t="407369" x="6108700" y="6054725"/>
          <p14:tracePt t="407376" x="6089650" y="6046788"/>
          <p14:tracePt t="407386" x="6072188" y="6037263"/>
          <p14:tracePt t="407392" x="6062663" y="6018213"/>
          <p14:tracePt t="407403" x="6053138" y="6010275"/>
          <p14:tracePt t="407408" x="6043613" y="6000750"/>
          <p14:tracePt t="407419" x="6026150" y="5991225"/>
          <p14:tracePt t="407424" x="6016625" y="5983288"/>
          <p14:tracePt t="407442" x="5989638" y="5964238"/>
          <p14:tracePt t="407453" x="5980113" y="5954713"/>
          <p14:tracePt t="407458" x="5972175" y="5946775"/>
          <p14:tracePt t="407470" x="5972175" y="5937250"/>
          <p14:tracePt t="407474" x="5953125" y="5927725"/>
          <p14:tracePt t="407486" x="5943600" y="5927725"/>
          <p14:tracePt t="407494" x="5935663" y="5918200"/>
          <p14:tracePt t="407502" x="5935663" y="5910263"/>
          <p14:tracePt t="407519" x="5926138" y="5910263"/>
          <p14:tracePt t="407526" x="5916613" y="5910263"/>
          <p14:tracePt t="407536" x="5907088" y="5910263"/>
          <p14:tracePt t="407542" x="5907088" y="5900738"/>
          <p14:tracePt t="407552" x="5899150" y="5900738"/>
          <p14:tracePt t="407558" x="5889625" y="5900738"/>
          <p14:tracePt t="407574" x="5880100" y="5900738"/>
          <p14:tracePt t="407590" x="5870575" y="5900738"/>
          <p14:tracePt t="407603" x="5862638" y="5900738"/>
          <p14:tracePt t="407619" x="5853113" y="5900738"/>
          <p14:tracePt t="407622" x="5843588" y="5900738"/>
          <p14:tracePt t="407636" x="5834063" y="5900738"/>
          <p14:tracePt t="407638" x="5816600" y="5900738"/>
          <p14:tracePt t="407652" x="5797550" y="5910263"/>
          <p14:tracePt t="407654" x="5780088" y="5910263"/>
          <p14:tracePt t="407669" x="5761038" y="5918200"/>
          <p14:tracePt t="407670" x="5743575" y="5927725"/>
          <p14:tracePt t="407678" x="5734050" y="5927725"/>
          <p14:tracePt t="407686" x="5734050" y="5937250"/>
          <p14:tracePt t="407702" x="5716588" y="5937250"/>
          <p14:tracePt t="407720" x="5707063" y="5937250"/>
          <p14:tracePt t="407728" x="5697538" y="5937250"/>
          <p14:tracePt t="407744" x="5688013" y="5937250"/>
          <p14:tracePt t="407752" x="5688013" y="5946775"/>
          <p14:tracePt t="407760" x="5680075" y="5954713"/>
          <p14:tracePt t="407769" x="5670550" y="5954713"/>
          <p14:tracePt t="407848" x="5688013" y="5964238"/>
          <p14:tracePt t="407861" x="5697538" y="5964238"/>
          <p14:tracePt t="407873" x="5761038" y="5964238"/>
          <p14:tracePt t="407888" x="5853113" y="5964238"/>
          <p14:tracePt t="407903" x="5916613" y="5964238"/>
          <p14:tracePt t="407904" x="5943600" y="5964238"/>
          <p14:tracePt t="407919" x="6007100" y="5964238"/>
          <p14:tracePt t="407920" x="6080125" y="5964238"/>
          <p14:tracePt t="407928" x="6145213" y="5964238"/>
          <p14:tracePt t="407936" x="6199188" y="5964238"/>
          <p14:tracePt t="407944" x="6254750" y="5964238"/>
          <p14:tracePt t="407953" x="6291263" y="5964238"/>
          <p14:tracePt t="407960" x="6326188" y="5964238"/>
          <p14:tracePt t="407969" x="6381750" y="5964238"/>
          <p14:tracePt t="407978" x="6399213" y="5973763"/>
          <p14:tracePt t="407986" x="6418263" y="5973763"/>
          <p14:tracePt t="407994" x="6427788" y="5973763"/>
          <p14:tracePt t="408002" x="6427788" y="5983288"/>
          <p14:tracePt t="408008" x="6435725" y="5983288"/>
          <p14:tracePt t="408020" x="6454775" y="5983288"/>
          <p14:tracePt t="408026" x="6472238" y="5983288"/>
          <p14:tracePt t="408036" x="6491288" y="5983288"/>
          <p14:tracePt t="408042" x="6500813" y="5983288"/>
          <p14:tracePt t="408053" x="6518275" y="5983288"/>
          <p14:tracePt t="408069" x="6527800" y="5983288"/>
          <p14:tracePt t="408074" x="6537325" y="5983288"/>
          <p14:tracePt t="408086" x="6545263" y="5983288"/>
          <p14:tracePt t="408090" x="6554788" y="5983288"/>
          <p14:tracePt t="408104" x="6564313" y="5983288"/>
          <p14:tracePt t="408106" x="6573838" y="5983288"/>
          <p14:tracePt t="408119" x="6591300" y="5983288"/>
          <p14:tracePt t="408122" x="6627813" y="5983288"/>
          <p14:tracePt t="408136" x="6645275" y="5983288"/>
          <p14:tracePt t="408138" x="6664325" y="5983288"/>
          <p14:tracePt t="408152" x="6691313" y="5973763"/>
          <p14:tracePt t="408154" x="6727825" y="5973763"/>
          <p14:tracePt t="408170" x="6791325" y="5964238"/>
          <p14:tracePt t="408178" x="6856413" y="5964238"/>
          <p14:tracePt t="408186" x="6873875" y="5964238"/>
          <p14:tracePt t="408194" x="6910388" y="5964238"/>
          <p14:tracePt t="408202" x="6937375" y="5964238"/>
          <p14:tracePt t="408211" x="6964363" y="5964238"/>
          <p14:tracePt t="408219" x="6992938" y="5964238"/>
          <p14:tracePt t="408227" x="7019925" y="5964238"/>
          <p14:tracePt t="408236" x="7065963" y="5964238"/>
          <p14:tracePt t="408243" x="7083425" y="5964238"/>
          <p14:tracePt t="408252" x="7110413" y="5964238"/>
          <p14:tracePt t="408258" x="7129463" y="5964238"/>
          <p14:tracePt t="408269" x="7146925" y="5964238"/>
          <p14:tracePt t="408292" x="7156450" y="5964238"/>
          <p14:tracePt t="408316" x="7165975" y="5964238"/>
          <p14:tracePt t="408324" x="7175500" y="5964238"/>
          <p14:tracePt t="408336" x="7183438" y="5964238"/>
          <p14:tracePt t="408340" x="7192963" y="5964238"/>
          <p14:tracePt t="408352" x="7202488" y="5964238"/>
          <p14:tracePt t="408356" x="7212013" y="5964238"/>
          <p14:tracePt t="408369" x="7219950" y="5964238"/>
          <p14:tracePt t="408372" x="7229475" y="5964238"/>
          <p14:tracePt t="408386" x="7239000" y="5964238"/>
          <p14:tracePt t="408388" x="7248525" y="5964238"/>
          <p14:tracePt t="408402" x="7256463" y="5964238"/>
          <p14:tracePt t="408589" x="7248525" y="5964238"/>
          <p14:tracePt t="408600" x="7229475" y="5973763"/>
          <p14:tracePt t="408607" x="7212013" y="5973763"/>
          <p14:tracePt t="408610" x="7202488" y="5973763"/>
          <p14:tracePt t="408620" x="7183438" y="5973763"/>
          <p14:tracePt t="408636" x="7175500" y="5973763"/>
          <p14:tracePt t="408642" x="7156450" y="5973763"/>
          <p14:tracePt t="408652" x="7146925" y="5973763"/>
          <p14:tracePt t="408659" x="7138988" y="5973763"/>
          <p14:tracePt t="408669" x="7129463" y="5973763"/>
          <p14:tracePt t="408675" x="7119938" y="5973763"/>
          <p14:tracePt t="408698" x="7110413" y="5973763"/>
          <p14:tracePt t="411007" x="7102475" y="5973763"/>
          <p14:tracePt t="411022" x="7046913" y="5983288"/>
          <p14:tracePt t="411030" x="7000875" y="5983288"/>
          <p14:tracePt t="411040" x="6964363" y="5991225"/>
          <p14:tracePt t="411053" x="6900863" y="5991225"/>
          <p14:tracePt t="411056" x="6764338" y="5991225"/>
          <p14:tracePt t="411069" x="6664325" y="5991225"/>
          <p14:tracePt t="411072" x="6591300" y="5991225"/>
          <p14:tracePt t="411087" x="6445250" y="5991225"/>
          <p14:tracePt t="411105" x="6135688" y="6010275"/>
          <p14:tracePt t="411119" x="6080125" y="6010275"/>
          <p14:tracePt t="411120" x="5972175" y="6010275"/>
          <p14:tracePt t="411128" x="5899150" y="6010275"/>
          <p14:tracePt t="411136" x="5834063" y="6010275"/>
          <p14:tracePt t="411144" x="5761038" y="6010275"/>
          <p14:tracePt t="411153" x="5688013" y="6010275"/>
          <p14:tracePt t="411160" x="5634038" y="6010275"/>
          <p14:tracePt t="411169" x="5580063" y="6010275"/>
          <p14:tracePt t="411176" x="5534025" y="6018213"/>
          <p14:tracePt t="411187" x="5497513" y="6018213"/>
          <p14:tracePt t="411192" x="5441950" y="6018213"/>
          <p14:tracePt t="411203" x="5397500" y="6018213"/>
          <p14:tracePt t="411208" x="5368925" y="6018213"/>
          <p14:tracePt t="411219" x="5324475" y="6027738"/>
          <p14:tracePt t="411224" x="5297488" y="6027738"/>
          <p14:tracePt t="411236" x="5268913" y="6037263"/>
          <p14:tracePt t="411240" x="5241925" y="6037263"/>
          <p14:tracePt t="411253" x="5205413" y="6046788"/>
          <p14:tracePt t="411256" x="5187950" y="6046788"/>
          <p14:tracePt t="411269" x="5159375" y="6046788"/>
          <p14:tracePt t="411272" x="5132388" y="6064250"/>
          <p14:tracePt t="411287" x="5105400" y="6073775"/>
          <p14:tracePt t="411289" x="5049838" y="6073775"/>
          <p14:tracePt t="411303" x="5005388" y="6083300"/>
          <p14:tracePt t="411304" x="4949825" y="6083300"/>
          <p14:tracePt t="411321" x="4849813" y="6083300"/>
          <p14:tracePt t="411336" x="4759325" y="6083300"/>
          <p14:tracePt t="411353" x="4713288" y="6083300"/>
          <p14:tracePt t="411354" x="4676775" y="6083300"/>
          <p14:tracePt t="411369" x="4630738" y="6083300"/>
          <p14:tracePt t="411370" x="4586288" y="6073775"/>
          <p14:tracePt t="411378" x="4557713" y="6073775"/>
          <p14:tracePt t="411386" x="4530725" y="6073775"/>
          <p14:tracePt t="411394" x="4503738" y="6054725"/>
          <p14:tracePt t="411403" x="4476750" y="6054725"/>
          <p14:tracePt t="411410" x="4440238" y="6046788"/>
          <p14:tracePt t="411420" x="4403725" y="6037263"/>
          <p14:tracePt t="411426" x="4357688" y="6027738"/>
          <p14:tracePt t="411436" x="4330700" y="6027738"/>
          <p14:tracePt t="411442" x="4294188" y="6018213"/>
          <p14:tracePt t="411453" x="4267200" y="6010275"/>
          <p14:tracePt t="411458" x="4238625" y="6010275"/>
          <p14:tracePt t="411470" x="4221163" y="6000750"/>
          <p14:tracePt t="411474" x="4194175" y="6000750"/>
          <p14:tracePt t="411486" x="4148138" y="6000750"/>
          <p14:tracePt t="411490" x="4111625" y="5991225"/>
          <p14:tracePt t="411503" x="4065588" y="5973763"/>
          <p14:tracePt t="411506" x="3992563" y="5964238"/>
          <p14:tracePt t="411520" x="3948113" y="5964238"/>
          <p14:tracePt t="411522" x="3892550" y="5954713"/>
          <p14:tracePt t="411536" x="3819525" y="5937250"/>
          <p14:tracePt t="411538" x="3719513" y="5927725"/>
          <p14:tracePt t="411553" x="3692525" y="5918200"/>
          <p14:tracePt t="411555" x="3636963" y="5910263"/>
          <p14:tracePt t="411582" x="3473450" y="5854700"/>
          <p14:tracePt t="411595" x="3400425" y="5827713"/>
          <p14:tracePt t="411605" x="3354388" y="5818188"/>
          <p14:tracePt t="411620" x="3309938" y="5800725"/>
          <p14:tracePt t="411628" x="3290888" y="5800725"/>
          <p14:tracePt t="411636" x="3290888" y="5791200"/>
          <p14:tracePt t="411644" x="3281363" y="5791200"/>
          <p14:tracePt t="411748" x="3290888" y="5791200"/>
          <p14:tracePt t="411756" x="3317875" y="5791200"/>
          <p14:tracePt t="411766" x="3390900" y="5772150"/>
          <p14:tracePt t="411773" x="3536950" y="5772150"/>
          <p14:tracePt t="411787" x="3646488" y="5764213"/>
          <p14:tracePt t="411788" x="3719513" y="5754688"/>
          <p14:tracePt t="411803" x="3975100" y="5735638"/>
          <p14:tracePt t="411804" x="4102100" y="5735638"/>
          <p14:tracePt t="411820" x="4430713" y="5718175"/>
          <p14:tracePt t="411829" x="4649788" y="5718175"/>
          <p14:tracePt t="411836" x="4795838" y="5718175"/>
          <p14:tracePt t="411844" x="5022850" y="5727700"/>
          <p14:tracePt t="411853" x="5132388" y="5735638"/>
          <p14:tracePt t="411860" x="5195888" y="5754688"/>
          <p14:tracePt t="411870" x="5251450" y="5764213"/>
          <p14:tracePt t="411998" x="5260975" y="5764213"/>
          <p14:tracePt t="412010" x="5287963" y="5764213"/>
          <p14:tracePt t="412018" x="5324475" y="5764213"/>
          <p14:tracePt t="412026" x="5387975" y="5772150"/>
          <p14:tracePt t="412036" x="5461000" y="5772150"/>
          <p14:tracePt t="412038" x="5624513" y="5791200"/>
          <p14:tracePt t="412053" x="5680075" y="5791200"/>
          <p14:tracePt t="412054" x="5843588" y="5800725"/>
          <p14:tracePt t="412070" x="6116638" y="5800725"/>
          <p14:tracePt t="412087" x="6408738" y="5800725"/>
          <p14:tracePt t="412094" x="6518275" y="5800725"/>
          <p14:tracePt t="412103" x="6573838" y="5800725"/>
          <p14:tracePt t="412110" x="6618288" y="5800725"/>
          <p14:tracePt t="412120" x="6645275" y="5800725"/>
          <p14:tracePt t="412126" x="6654800" y="5800725"/>
          <p14:tracePt t="412136" x="6654800" y="5791200"/>
          <p14:tracePt t="412208" x="6654800" y="5781675"/>
          <p14:tracePt t="412221" x="6627813" y="5772150"/>
          <p14:tracePt t="412228" x="6610350" y="5772150"/>
          <p14:tracePt t="412236" x="6573838" y="5772150"/>
          <p14:tracePt t="412240" x="6545263" y="5772150"/>
          <p14:tracePt t="412253" x="6481763" y="5764213"/>
          <p14:tracePt t="412256" x="6427788" y="5764213"/>
          <p14:tracePt t="412273" x="6345238" y="5754688"/>
          <p14:tracePt t="412286" x="6299200" y="5754688"/>
          <p14:tracePt t="412288" x="6245225" y="5745163"/>
          <p14:tracePt t="412302" x="6218238" y="5745163"/>
          <p14:tracePt t="412305" x="6199188" y="5735638"/>
          <p14:tracePt t="412320" x="6189663" y="5735638"/>
          <p14:tracePt t="412321" x="6181725" y="5735638"/>
          <p14:tracePt t="412328" x="6172200" y="5727700"/>
          <p14:tracePt t="412435" x="6162675" y="5727700"/>
          <p14:tracePt t="412460" x="6153150" y="5727700"/>
          <p14:tracePt t="412473" x="6145213" y="5727700"/>
          <p14:tracePt t="412483" x="6108700" y="5727700"/>
          <p14:tracePt t="412491" x="6089650" y="5727700"/>
          <p14:tracePt t="412503" x="6062663" y="5727700"/>
          <p14:tracePt t="412506" x="6035675" y="5727700"/>
          <p14:tracePt t="412520" x="6016625" y="5727700"/>
          <p14:tracePt t="412522" x="5989638" y="5727700"/>
          <p14:tracePt t="412536" x="5953125" y="5727700"/>
          <p14:tracePt t="412553" x="5943600" y="5718175"/>
          <p14:tracePt t="412586" x="5962650" y="5718175"/>
          <p14:tracePt t="412594" x="5989638" y="5718175"/>
          <p14:tracePt t="412606" x="6016625" y="5718175"/>
          <p14:tracePt t="412620" x="6072188" y="5718175"/>
          <p14:tracePt t="412622" x="6108700" y="5718175"/>
          <p14:tracePt t="412636" x="6181725" y="5718175"/>
          <p14:tracePt t="412638" x="6308725" y="5718175"/>
          <p14:tracePt t="412653" x="6399213" y="5718175"/>
          <p14:tracePt t="412654" x="6564313" y="5718175"/>
          <p14:tracePt t="412670" x="6800850" y="5718175"/>
          <p14:tracePt t="412678" x="7102475" y="5718175"/>
          <p14:tracePt t="412686" x="7229475" y="5699125"/>
          <p14:tracePt t="412694" x="7385050" y="5691188"/>
          <p14:tracePt t="412703" x="7548563" y="5672138"/>
          <p14:tracePt t="412719" x="7877175" y="5654675"/>
          <p14:tracePt t="412728" x="8004175" y="5645150"/>
          <p14:tracePt t="412737" x="8096250" y="5645150"/>
          <p14:tracePt t="412744" x="8169275" y="5645150"/>
          <p14:tracePt t="412753" x="8204200" y="5645150"/>
          <p14:tracePt t="412760" x="8250238" y="5645150"/>
          <p14:tracePt t="412770" x="8277225" y="5645150"/>
          <p14:tracePt t="412776" x="8305800" y="5645150"/>
          <p14:tracePt t="412786" x="8323263" y="5645150"/>
          <p14:tracePt t="412803" x="8332788" y="5645150"/>
          <p14:tracePt t="412916" x="8332788" y="5635625"/>
          <p14:tracePt t="412932" x="8342313" y="5635625"/>
          <p14:tracePt t="412980" x="8342313" y="5626100"/>
          <p14:tracePt t="413305" x="8342313" y="5618163"/>
          <p14:tracePt t="413328" x="8332788" y="5618163"/>
          <p14:tracePt t="413344" x="8323263" y="5608638"/>
          <p14:tracePt t="413360" x="8313738" y="5608638"/>
          <p14:tracePt t="413376" x="8305800" y="5608638"/>
          <p14:tracePt t="413385" x="8296275" y="5608638"/>
          <p14:tracePt t="413393" x="8286750" y="5608638"/>
          <p14:tracePt t="413408" x="8277225" y="5608638"/>
          <p14:tracePt t="413420" x="8269288" y="5608638"/>
          <p14:tracePt t="413424" x="8259763" y="5599113"/>
          <p14:tracePt t="413436" x="8250238" y="5599113"/>
          <p14:tracePt t="413440" x="8232775" y="5599113"/>
          <p14:tracePt t="413453" x="8223250" y="5599113"/>
          <p14:tracePt t="413456" x="8213725" y="5599113"/>
          <p14:tracePt t="413470" x="8204200" y="5599113"/>
          <p14:tracePt t="413472" x="8196263" y="5599113"/>
          <p14:tracePt t="413555" x="8186738" y="5589588"/>
          <p14:tracePt t="413626" x="8177213" y="5589588"/>
          <p14:tracePt t="413642" x="8177213" y="5581650"/>
          <p14:tracePt t="413650" x="8169275" y="5581650"/>
          <p14:tracePt t="413698" x="8159750" y="5581650"/>
          <p14:tracePt t="413810" x="8150225" y="5581650"/>
          <p14:tracePt t="413828" x="8140700" y="5581650"/>
          <p14:tracePt t="413850" x="8132763" y="5581650"/>
          <p14:tracePt t="413860" x="8123238" y="5581650"/>
          <p14:tracePt t="413868" x="8113713" y="5581650"/>
          <p14:tracePt t="413876" x="8104188" y="5581650"/>
          <p14:tracePt t="413892" x="8086725" y="5581650"/>
          <p14:tracePt t="413903" x="8067675" y="5581650"/>
          <p14:tracePt t="413909" x="8059738" y="5581650"/>
          <p14:tracePt t="413919" x="8023225" y="5581650"/>
          <p14:tracePt t="413924" x="8004175" y="5581650"/>
          <p14:tracePt t="413936" x="7994650" y="5581650"/>
          <p14:tracePt t="413940" x="7977188" y="5581650"/>
          <p14:tracePt t="413953" x="7958138" y="5581650"/>
          <p14:tracePt t="413956" x="7940675" y="5581650"/>
          <p14:tracePt t="413971" x="7921625" y="5581650"/>
          <p14:tracePt t="413972" x="7913688" y="5581650"/>
          <p14:tracePt t="413986" x="7894638" y="5581650"/>
          <p14:tracePt t="413988" x="7885113" y="5581650"/>
          <p14:tracePt t="414002" x="7867650" y="5581650"/>
          <p14:tracePt t="414004" x="7850188" y="5581650"/>
          <p14:tracePt t="414020" x="7804150" y="5581650"/>
          <p14:tracePt t="414028" x="7777163" y="5581650"/>
          <p14:tracePt t="414036" x="7758113" y="5581650"/>
          <p14:tracePt t="414044" x="7740650" y="5581650"/>
          <p14:tracePt t="414053" x="7712075" y="5581650"/>
          <p14:tracePt t="414060" x="7694613" y="5581650"/>
          <p14:tracePt t="414070" x="7675563" y="5581650"/>
          <p14:tracePt t="414076" x="7658100" y="5581650"/>
          <p14:tracePt t="414087" x="7639050" y="5581650"/>
          <p14:tracePt t="414100" x="7621588" y="5589588"/>
          <p14:tracePt t="414121" x="7521575" y="5589588"/>
          <p14:tracePt t="414132" x="7494588" y="5599113"/>
          <p14:tracePt t="414143" x="7421563" y="5608638"/>
          <p14:tracePt t="414154" x="7392988" y="5608638"/>
          <p14:tracePt t="414158" x="7375525" y="5608638"/>
          <p14:tracePt t="414169" x="7348538" y="5608638"/>
          <p14:tracePt t="414174" x="7329488" y="5618163"/>
          <p14:tracePt t="414187" x="7319963" y="5618163"/>
          <p14:tracePt t="414190" x="7302500" y="5618163"/>
          <p14:tracePt t="414203" x="7283450" y="5618163"/>
          <p14:tracePt t="414206" x="7265988" y="5626100"/>
          <p14:tracePt t="414220" x="7248525" y="5626100"/>
          <p14:tracePt t="414236" x="7229475" y="5635625"/>
          <p14:tracePt t="414238" x="7219950" y="5645150"/>
          <p14:tracePt t="414253" x="7212013" y="5645150"/>
          <p14:tracePt t="414254" x="7202488" y="5654675"/>
          <p14:tracePt t="414270" x="7192963" y="5654675"/>
          <p14:tracePt t="414278" x="7183438" y="5662613"/>
          <p14:tracePt t="414303" x="7183438" y="5672138"/>
          <p14:tracePt t="414319" x="7175500" y="5672138"/>
          <p14:tracePt t="414488" x="7165975" y="5672138"/>
          <p14:tracePt t="414504" x="7156450" y="5672138"/>
          <p14:tracePt t="414520" x="7146925" y="5672138"/>
          <p14:tracePt t="414528" x="7138988" y="5672138"/>
          <p14:tracePt t="414536" x="7129463" y="5672138"/>
          <p14:tracePt t="414560" x="7119938" y="5672138"/>
          <p14:tracePt t="414600" x="7110413" y="5672138"/>
          <p14:tracePt t="414610" x="7102475" y="5672138"/>
          <p14:tracePt t="414618" x="7092950" y="5672138"/>
          <p14:tracePt t="414626" x="7073900" y="5672138"/>
          <p14:tracePt t="414636" x="7056438" y="5672138"/>
          <p14:tracePt t="414653" x="7037388" y="5672138"/>
          <p14:tracePt t="414658" x="7029450" y="5672138"/>
          <p14:tracePt t="414669" x="7019925" y="5672138"/>
          <p14:tracePt t="414674" x="7010400" y="5672138"/>
          <p14:tracePt t="414722" x="7000875" y="5672138"/>
          <p14:tracePt t="414778" x="6992938" y="5672138"/>
          <p14:tracePt t="415085" x="6983413" y="5672138"/>
          <p14:tracePt t="415319" x="6973888" y="5672138"/>
          <p14:tracePt t="415334" x="6964363" y="5672138"/>
          <p14:tracePt t="415350" x="6956425" y="5672138"/>
          <p14:tracePt t="415358" x="6946900" y="5672138"/>
          <p14:tracePt t="415386" x="6937375" y="5672138"/>
          <p14:tracePt t="415394" x="6937375" y="5662613"/>
          <p14:tracePt t="416080" x="6929438" y="5662613"/>
          <p14:tracePt t="416430" x="6929438" y="5672138"/>
          <p14:tracePt t="416454" x="6919913" y="5672138"/>
          <p14:tracePt t="416478" x="6919913" y="5681663"/>
          <p14:tracePt t="416494" x="6919913" y="5691188"/>
          <p14:tracePt t="416518" x="6919913" y="5699125"/>
          <p14:tracePt t="416534" x="6919913" y="5708650"/>
          <p14:tracePt t="416566" x="6919913" y="5718175"/>
          <p14:tracePt t="417745" x="6910388" y="5718175"/>
          <p14:tracePt t="417760" x="6900863" y="5718175"/>
          <p14:tracePt t="417777" x="6892925" y="5718175"/>
          <p14:tracePt t="417793" x="6892925" y="5727700"/>
          <p14:tracePt t="417801" x="6883400" y="5727700"/>
          <p14:tracePt t="417809" x="6873875" y="5727700"/>
          <p14:tracePt t="417820" x="6864350" y="5727700"/>
          <p14:tracePt t="417824" x="6846888" y="5727700"/>
          <p14:tracePt t="417839" x="6827838" y="5727700"/>
          <p14:tracePt t="417840" x="6819900" y="5727700"/>
          <p14:tracePt t="417853" x="6800850" y="5727700"/>
          <p14:tracePt t="417856" x="6773863" y="5735638"/>
          <p14:tracePt t="417869" x="6746875" y="5735638"/>
          <p14:tracePt t="417872" x="6718300" y="5754688"/>
          <p14:tracePt t="417886" x="6681788" y="5754688"/>
          <p14:tracePt t="417888" x="6618288" y="5764213"/>
          <p14:tracePt t="417903" x="6600825" y="5764213"/>
          <p14:tracePt t="417904" x="6564313" y="5764213"/>
          <p14:tracePt t="417920" x="6491288" y="5772150"/>
          <p14:tracePt t="417928" x="6464300" y="5781675"/>
          <p14:tracePt t="417936" x="6418263" y="5781675"/>
          <p14:tracePt t="417944" x="6381750" y="5791200"/>
          <p14:tracePt t="417953" x="6335713" y="5791200"/>
          <p14:tracePt t="417960" x="6299200" y="5800725"/>
          <p14:tracePt t="417969" x="6235700" y="5818188"/>
          <p14:tracePt t="417977" x="6199188" y="5827713"/>
          <p14:tracePt t="417986" x="6162675" y="5827713"/>
          <p14:tracePt t="417993" x="6135688" y="5827713"/>
          <p14:tracePt t="418003" x="6099175" y="5827713"/>
          <p14:tracePt t="418008" x="6062663" y="5827713"/>
          <p14:tracePt t="418026" x="5999163" y="5818188"/>
          <p14:tracePt t="418036" x="5935663" y="5800725"/>
          <p14:tracePt t="418042" x="5870575" y="5772150"/>
          <p14:tracePt t="418053" x="5843588" y="5772150"/>
          <p14:tracePt t="418058" x="5789613" y="5754688"/>
          <p14:tracePt t="418069" x="5753100" y="5745163"/>
          <p14:tracePt t="418074" x="5716588" y="5735638"/>
          <p14:tracePt t="418087" x="5653088" y="5718175"/>
          <p14:tracePt t="418090" x="5616575" y="5718175"/>
          <p14:tracePt t="418103" x="5570538" y="5718175"/>
          <p14:tracePt t="418106" x="5543550" y="5708650"/>
          <p14:tracePt t="418120" x="5487988" y="5708650"/>
          <p14:tracePt t="418122" x="5414963" y="5708650"/>
          <p14:tracePt t="418136" x="5351463" y="5699125"/>
          <p14:tracePt t="418138" x="5297488" y="5699125"/>
          <p14:tracePt t="418154" x="5168900" y="5691188"/>
          <p14:tracePt t="418162" x="5122863" y="5691188"/>
          <p14:tracePt t="418170" x="5068888" y="5691188"/>
          <p14:tracePt t="418178" x="4941888" y="5672138"/>
          <p14:tracePt t="418186" x="4886325" y="5672138"/>
          <p14:tracePt t="418194" x="4832350" y="5672138"/>
          <p14:tracePt t="418203" x="4767263" y="5672138"/>
          <p14:tracePt t="418210" x="4676775" y="5672138"/>
          <p14:tracePt t="418220" x="4622800" y="5672138"/>
          <p14:tracePt t="418226" x="4586288" y="5672138"/>
          <p14:tracePt t="418236" x="4540250" y="5672138"/>
          <p14:tracePt t="418242" x="4503738" y="5672138"/>
          <p14:tracePt t="418253" x="4457700" y="5672138"/>
          <p14:tracePt t="418258" x="4440238" y="5672138"/>
          <p14:tracePt t="418269" x="4413250" y="5672138"/>
          <p14:tracePt t="418277" x="4384675" y="5672138"/>
          <p14:tracePt t="418286" x="4340225" y="5672138"/>
          <p14:tracePt t="418293" x="4321175" y="5672138"/>
          <p14:tracePt t="418303" x="4311650" y="5672138"/>
          <p14:tracePt t="418308" x="4275138" y="5672138"/>
          <p14:tracePt t="418320" x="4248150" y="5672138"/>
          <p14:tracePt t="418324" x="4230688" y="5672138"/>
          <p14:tracePt t="418336" x="4202113" y="5672138"/>
          <p14:tracePt t="418340" x="4175125" y="5672138"/>
          <p14:tracePt t="418353" x="4157663" y="5681663"/>
          <p14:tracePt t="418356" x="4111625" y="5681663"/>
          <p14:tracePt t="418369" x="4102100" y="5691188"/>
          <p14:tracePt t="418372" x="4075113" y="5691188"/>
          <p14:tracePt t="418386" x="4057650" y="5699125"/>
          <p14:tracePt t="418388" x="4038600" y="5699125"/>
          <p14:tracePt t="418403" x="4029075" y="5699125"/>
          <p14:tracePt t="418404" x="4011613" y="5699125"/>
          <p14:tracePt t="418420" x="3984625" y="5708650"/>
          <p14:tracePt t="418428" x="3975100" y="5708650"/>
          <p14:tracePt t="418444" x="3965575" y="5708650"/>
          <p14:tracePt t="418453" x="3956050" y="5708650"/>
          <p14:tracePt t="418460" x="3948113" y="5708650"/>
          <p14:tracePt t="418470" x="3929063" y="5708650"/>
          <p14:tracePt t="418477" x="3911600" y="5708650"/>
          <p14:tracePt t="418486" x="3865563" y="5708650"/>
          <p14:tracePt t="418493" x="3802063" y="5708650"/>
          <p14:tracePt t="418515" x="3729038" y="5708650"/>
          <p14:tracePt t="418526" x="3683000" y="5708650"/>
          <p14:tracePt t="418538" x="3646488" y="5708650"/>
          <p14:tracePt t="418540" x="3619500" y="5699125"/>
          <p14:tracePt t="418553" x="3592513" y="5691188"/>
          <p14:tracePt t="418556" x="3573463" y="5681663"/>
          <p14:tracePt t="418569" x="3556000" y="5672138"/>
          <p14:tracePt t="418572" x="3536950" y="5662613"/>
          <p14:tracePt t="418586" x="3500438" y="5635625"/>
          <p14:tracePt t="418590" x="3482975" y="5626100"/>
          <p14:tracePt t="418603" x="3473450" y="5618163"/>
          <p14:tracePt t="418620" x="3473450" y="5608638"/>
          <p14:tracePt t="418622" x="3463925" y="5608638"/>
          <p14:tracePt t="418636" x="3463925" y="5599113"/>
          <p14:tracePt t="418652" x="3463925" y="5581650"/>
          <p14:tracePt t="418654" x="3463925" y="5572125"/>
          <p14:tracePt t="418670" x="3463925" y="5554663"/>
          <p14:tracePt t="418678" x="3482975" y="5535613"/>
          <p14:tracePt t="418686" x="3490913" y="5518150"/>
          <p14:tracePt t="418694" x="3527425" y="5499100"/>
          <p14:tracePt t="418703" x="3546475" y="5489575"/>
          <p14:tracePt t="418710" x="3573463" y="5472113"/>
          <p14:tracePt t="418720" x="3619500" y="5462588"/>
          <p14:tracePt t="418726" x="3665538" y="5445125"/>
          <p14:tracePt t="418737" x="3738563" y="5426075"/>
          <p14:tracePt t="418742" x="3819525" y="5416550"/>
          <p14:tracePt t="418753" x="3892550" y="5399088"/>
          <p14:tracePt t="418758" x="4002088" y="5399088"/>
          <p14:tracePt t="418769" x="4129088" y="5389563"/>
          <p14:tracePt t="418774" x="4238625" y="5389563"/>
          <p14:tracePt t="418786" x="4421188" y="5389563"/>
          <p14:tracePt t="418790" x="4567238" y="5389563"/>
          <p14:tracePt t="418803" x="4676775" y="5389563"/>
          <p14:tracePt t="418806" x="4786313" y="5389563"/>
          <p14:tracePt t="418820" x="4876800" y="5389563"/>
          <p14:tracePt t="418824" x="4959350" y="5408613"/>
          <p14:tracePt t="418837" x="5014913" y="5416550"/>
          <p14:tracePt t="418840" x="5095875" y="5453063"/>
          <p14:tracePt t="418853" x="5114925" y="5462588"/>
          <p14:tracePt t="418856" x="5132388" y="5489575"/>
          <p14:tracePt t="418871" x="5151438" y="5508625"/>
          <p14:tracePt t="418872" x="5187950" y="5526088"/>
          <p14:tracePt t="418886" x="5232400" y="5562600"/>
          <p14:tracePt t="418888" x="5278438" y="5599113"/>
          <p14:tracePt t="418903" x="5324475" y="5618163"/>
          <p14:tracePt t="418904" x="5387975" y="5645150"/>
          <p14:tracePt t="418920" x="5507038" y="5681663"/>
          <p14:tracePt t="418928" x="5588000" y="5708650"/>
          <p14:tracePt t="418936" x="5716588" y="5718175"/>
          <p14:tracePt t="418944" x="5807075" y="5735638"/>
          <p14:tracePt t="418953" x="5880100" y="5735638"/>
          <p14:tracePt t="418961" x="5953125" y="5735638"/>
          <p14:tracePt t="418970" x="5999163" y="5735638"/>
          <p14:tracePt t="418977" x="6062663" y="5735638"/>
          <p14:tracePt t="418986" x="6126163" y="5735638"/>
          <p14:tracePt t="418993" x="6218238" y="5727700"/>
          <p14:tracePt t="419003" x="6245225" y="5727700"/>
          <p14:tracePt t="419008" x="6291263" y="5718175"/>
          <p14:tracePt t="419022" x="6362700" y="5708650"/>
          <p14:tracePt t="419024" x="6408738" y="5708650"/>
          <p14:tracePt t="419037" x="6464300" y="5691188"/>
          <p14:tracePt t="419040" x="6500813" y="5691188"/>
          <p14:tracePt t="419053" x="6564313" y="5681663"/>
          <p14:tracePt t="419056" x="6618288" y="5681663"/>
          <p14:tracePt t="419069" x="6691313" y="5672138"/>
          <p14:tracePt t="419072" x="6746875" y="5672138"/>
          <p14:tracePt t="419100" x="6937375" y="5672138"/>
          <p14:tracePt t="419113" x="7073900" y="5672138"/>
          <p14:tracePt t="419123" x="7119938" y="5672138"/>
          <p14:tracePt t="419138" x="7202488" y="5681663"/>
          <p14:tracePt t="419152" x="7248525" y="5691188"/>
          <p14:tracePt t="419154" x="7283450" y="5691188"/>
          <p14:tracePt t="419162" x="7329488" y="5691188"/>
          <p14:tracePt t="419170" x="7366000" y="5699125"/>
          <p14:tracePt t="419178" x="7429500" y="5699125"/>
          <p14:tracePt t="419186" x="7458075" y="5699125"/>
          <p14:tracePt t="419194" x="7485063" y="5699125"/>
          <p14:tracePt t="419203" x="7512050" y="5699125"/>
          <p14:tracePt t="419210" x="7531100" y="5699125"/>
          <p14:tracePt t="419220" x="7558088" y="5699125"/>
          <p14:tracePt t="419226" x="7575550" y="5699125"/>
          <p14:tracePt t="419237" x="7594600" y="5699125"/>
          <p14:tracePt t="419242" x="7621588" y="5699125"/>
          <p14:tracePt t="419252" x="7631113" y="5699125"/>
          <p14:tracePt t="419270" x="7685088" y="5699125"/>
          <p14:tracePt t="419278" x="7704138" y="5699125"/>
          <p14:tracePt t="419286" x="7740650" y="5691188"/>
          <p14:tracePt t="419294" x="7767638" y="5691188"/>
          <p14:tracePt t="419303" x="7804150" y="5691188"/>
          <p14:tracePt t="419310" x="7850188" y="5691188"/>
          <p14:tracePt t="419320" x="7904163" y="5691188"/>
          <p14:tracePt t="419326" x="7994650" y="5681663"/>
          <p14:tracePt t="419337" x="8067675" y="5681663"/>
          <p14:tracePt t="419342" x="8123238" y="5681663"/>
          <p14:tracePt t="419353" x="8186738" y="5672138"/>
          <p14:tracePt t="419358" x="8240713" y="5672138"/>
          <p14:tracePt t="419369" x="8313738" y="5672138"/>
          <p14:tracePt t="419374" x="8378825" y="5654675"/>
          <p14:tracePt t="419387" x="8405813" y="5654675"/>
          <p14:tracePt t="419390" x="8478838" y="5654675"/>
          <p14:tracePt t="419403" x="8551863" y="5645150"/>
          <p14:tracePt t="419406" x="8624888" y="5645150"/>
          <p14:tracePt t="419420" x="8715375" y="5645150"/>
          <p14:tracePt t="419424" x="8770938" y="5645150"/>
          <p14:tracePt t="419437" x="8815388" y="5645150"/>
          <p14:tracePt t="419440" x="8851900" y="5635625"/>
          <p14:tracePt t="419453" x="8897938" y="5635625"/>
          <p14:tracePt t="419456" x="8934450" y="5635625"/>
          <p14:tracePt t="419469" x="8970963" y="5635625"/>
          <p14:tracePt t="419486" x="8980488" y="5635625"/>
          <p14:tracePt t="419503" x="8988425" y="5635625"/>
          <p14:tracePt t="419520" x="8997950" y="5645150"/>
          <p14:tracePt t="419528" x="8997950" y="5654675"/>
          <p14:tracePt t="419536" x="8997950" y="5662613"/>
          <p14:tracePt t="419544" x="8997950" y="5681663"/>
          <p14:tracePt t="419553" x="8997950" y="5699125"/>
          <p14:tracePt t="419560" x="8997950" y="5718175"/>
          <p14:tracePt t="419577" x="8997950" y="5735638"/>
          <p14:tracePt t="419586" x="8988425" y="5745163"/>
          <p14:tracePt t="419593" x="8980488" y="5754688"/>
          <p14:tracePt t="419604" x="8980488" y="5764213"/>
          <p14:tracePt t="419608" x="8961438" y="5772150"/>
          <p14:tracePt t="419620" x="8943975" y="5781675"/>
          <p14:tracePt t="419624" x="8907463" y="5781675"/>
          <p14:tracePt t="419637" x="8870950" y="5791200"/>
          <p14:tracePt t="419640" x="8770938" y="5800725"/>
          <p14:tracePt t="419653" x="8734425" y="5818188"/>
          <p14:tracePt t="419656" x="8661400" y="5818188"/>
          <p14:tracePt t="419670" x="8588375" y="5818188"/>
          <p14:tracePt t="419672" x="8488363" y="5827713"/>
          <p14:tracePt t="419686" x="8359775" y="5827713"/>
          <p14:tracePt t="419690" x="8269288" y="5827713"/>
          <p14:tracePt t="419703" x="8177213" y="5827713"/>
          <p14:tracePt t="419706" x="8031163" y="5827713"/>
          <p14:tracePt t="419720" x="7940675" y="5845175"/>
          <p14:tracePt t="419722" x="7867650" y="5845175"/>
          <p14:tracePt t="419738" x="7648575" y="5845175"/>
          <p14:tracePt t="419753" x="7521575" y="5845175"/>
          <p14:tracePt t="419754" x="7429500" y="5845175"/>
          <p14:tracePt t="419770" x="7312025" y="5845175"/>
          <p14:tracePt t="419774" x="7239000" y="5837238"/>
          <p14:tracePt t="419786" x="7183438" y="5827713"/>
          <p14:tracePt t="419790" x="7119938" y="5818188"/>
          <p14:tracePt t="419803" x="7073900" y="5800725"/>
          <p14:tracePt t="419806" x="7000875" y="5791200"/>
          <p14:tracePt t="419820" x="6956425" y="5781675"/>
          <p14:tracePt t="419822" x="6900863" y="5772150"/>
          <p14:tracePt t="419836" x="6846888" y="5772150"/>
          <p14:tracePt t="419838" x="6783388" y="5754688"/>
          <p14:tracePt t="419854" x="6664325" y="5745163"/>
          <p14:tracePt t="419862" x="6610350" y="5735638"/>
          <p14:tracePt t="419870" x="6545263" y="5718175"/>
          <p14:tracePt t="419878" x="6491288" y="5718175"/>
          <p14:tracePt t="419886" x="6454775" y="5708650"/>
          <p14:tracePt t="419894" x="6391275" y="5708650"/>
          <p14:tracePt t="419903" x="6335713" y="5699125"/>
          <p14:tracePt t="419910" x="6291263" y="5691188"/>
          <p14:tracePt t="419920" x="6235700" y="5691188"/>
          <p14:tracePt t="419926" x="6181725" y="5672138"/>
          <p14:tracePt t="419937" x="6099175" y="5672138"/>
          <p14:tracePt t="419942" x="6062663" y="5672138"/>
          <p14:tracePt t="419953" x="5989638" y="5672138"/>
          <p14:tracePt t="419958" x="5880100" y="5672138"/>
          <p14:tracePt t="419970" x="5807075" y="5672138"/>
          <p14:tracePt t="419974" x="5716588" y="5672138"/>
          <p14:tracePt t="419986" x="5643563" y="5662613"/>
          <p14:tracePt t="419992" x="5570538" y="5662613"/>
          <p14:tracePt t="420003" x="5461000" y="5662613"/>
          <p14:tracePt t="420008" x="5360988" y="5662613"/>
          <p14:tracePt t="420021" x="5324475" y="5662613"/>
          <p14:tracePt t="420024" x="5224463" y="5662613"/>
          <p14:tracePt t="420037" x="5132388" y="5662613"/>
          <p14:tracePt t="420040" x="5022850" y="5654675"/>
          <p14:tracePt t="420053" x="4913313" y="5654675"/>
          <p14:tracePt t="420056" x="4803775" y="5654675"/>
          <p14:tracePt t="420069" x="4695825" y="5654675"/>
          <p14:tracePt t="420072" x="4603750" y="5654675"/>
          <p14:tracePt t="420087" x="4440238" y="5654675"/>
          <p14:tracePt t="420088" x="4275138" y="5654675"/>
          <p14:tracePt t="420103" x="4148138" y="5654675"/>
          <p14:tracePt t="420105" x="4021138" y="5654675"/>
          <p14:tracePt t="420137" x="3665538" y="5654675"/>
          <p14:tracePt t="420149" x="3592513" y="5654675"/>
          <p14:tracePt t="420160" x="3519488" y="5654675"/>
          <p14:tracePt t="420161" x="3490913" y="5654675"/>
          <p14:tracePt t="420169" x="3455988" y="5654675"/>
          <p14:tracePt t="420177" x="3419475" y="5654675"/>
          <p14:tracePt t="420190" x="3390900" y="5654675"/>
          <p14:tracePt t="420192" x="3363913" y="5654675"/>
          <p14:tracePt t="420203" x="3317875" y="5654675"/>
          <p14:tracePt t="420208" x="3281363" y="5654675"/>
          <p14:tracePt t="420220" x="3236913" y="5635625"/>
          <p14:tracePt t="420224" x="3200400" y="5626100"/>
          <p14:tracePt t="420237" x="3154363" y="5626100"/>
          <p14:tracePt t="420242" x="3127375" y="5618163"/>
          <p14:tracePt t="420253" x="3108325" y="5608638"/>
          <p14:tracePt t="420258" x="3100388" y="5599113"/>
          <p14:tracePt t="420270" x="3081338" y="5581650"/>
          <p14:tracePt t="420286" x="3054350" y="5518150"/>
          <p14:tracePt t="420290" x="3035300" y="5481638"/>
          <p14:tracePt t="420303" x="3017838" y="5445125"/>
          <p14:tracePt t="420306" x="2990850" y="5380038"/>
          <p14:tracePt t="420320" x="2954338" y="5280025"/>
          <p14:tracePt t="420322" x="2925763" y="5233988"/>
          <p14:tracePt t="420338" x="2898775" y="5160963"/>
          <p14:tracePt t="420353" x="2881313" y="5106988"/>
          <p14:tracePt t="420354" x="2871788" y="5089525"/>
          <p14:tracePt t="420362" x="2871788" y="5080000"/>
          <p14:tracePt t="420371" x="2871788" y="5070475"/>
          <p14:tracePt t="420378" x="2871788" y="5060950"/>
          <p14:tracePt t="420386" x="2871788" y="5043488"/>
          <p14:tracePt t="420394" x="2908300" y="5033963"/>
          <p14:tracePt t="420403" x="2944813" y="5016500"/>
          <p14:tracePt t="420410" x="3008313" y="4987925"/>
          <p14:tracePt t="420420" x="3108325" y="4970463"/>
          <p14:tracePt t="420426" x="3254375" y="4943475"/>
          <p14:tracePt t="420436" x="3419475" y="4933950"/>
          <p14:tracePt t="420442" x="3563938" y="4933950"/>
          <p14:tracePt t="420454" x="3692525" y="4933950"/>
          <p14:tracePt t="420458" x="3856038" y="4933950"/>
          <p14:tracePt t="420469" x="4021138" y="4951413"/>
          <p14:tracePt t="420474" x="4129088" y="4979988"/>
          <p14:tracePt t="420486" x="4211638" y="5006975"/>
          <p14:tracePt t="420493" x="4275138" y="5033963"/>
          <p14:tracePt t="420503" x="4340225" y="5070475"/>
          <p14:tracePt t="420508" x="4421188" y="5106988"/>
          <p14:tracePt t="420520" x="4467225" y="5143500"/>
          <p14:tracePt t="420524" x="4494213" y="5180013"/>
          <p14:tracePt t="420537" x="4530725" y="5197475"/>
          <p14:tracePt t="420540" x="4557713" y="5226050"/>
          <p14:tracePt t="420553" x="4576763" y="5262563"/>
          <p14:tracePt t="420556" x="4586288" y="5270500"/>
          <p14:tracePt t="420569" x="4594225" y="5280025"/>
          <p14:tracePt t="420572" x="4603750" y="5299075"/>
          <p14:tracePt t="420586" x="4613275" y="5316538"/>
          <p14:tracePt t="420588" x="4622800" y="5343525"/>
          <p14:tracePt t="420604" x="4630738" y="5380038"/>
          <p14:tracePt t="420621" x="4640263" y="5426075"/>
          <p14:tracePt t="420628" x="4649788" y="5453063"/>
          <p14:tracePt t="420636" x="4649788" y="5481638"/>
          <p14:tracePt t="420644" x="4649788" y="5508625"/>
          <p14:tracePt t="420653" x="4649788" y="5526088"/>
          <p14:tracePt t="420661" x="4649788" y="5535613"/>
          <p14:tracePt t="420669" x="4649788" y="5554663"/>
          <p14:tracePt t="420677" x="4649788" y="5562600"/>
          <p14:tracePt t="420686" x="4649788" y="5572125"/>
          <p14:tracePt t="420703" x="4649788" y="5589588"/>
          <p14:tracePt t="420708" x="4649788" y="5599113"/>
          <p14:tracePt t="420720" x="4640263" y="5618163"/>
          <p14:tracePt t="420724" x="4630738" y="5635625"/>
          <p14:tracePt t="420737" x="4622800" y="5654675"/>
          <p14:tracePt t="420740" x="4594225" y="5672138"/>
          <p14:tracePt t="420753" x="4576763" y="5691188"/>
          <p14:tracePt t="420756" x="4557713" y="5718175"/>
          <p14:tracePt t="420769" x="4540250" y="5735638"/>
          <p14:tracePt t="420772" x="4521200" y="5754688"/>
          <p14:tracePt t="420786" x="4494213" y="5764213"/>
          <p14:tracePt t="420790" x="4467225" y="5781675"/>
          <p14:tracePt t="420803" x="4448175" y="5791200"/>
          <p14:tracePt t="420806" x="4421188" y="5800725"/>
          <p14:tracePt t="420820" x="4403725" y="5808663"/>
          <p14:tracePt t="420822" x="4357688" y="5818188"/>
          <p14:tracePt t="420837" x="4330700" y="5827713"/>
          <p14:tracePt t="420838" x="4303713" y="5827713"/>
          <p14:tracePt t="420853" x="4257675" y="5845175"/>
          <p14:tracePt t="420855" x="4230688" y="5845175"/>
          <p14:tracePt t="420870" x="4148138" y="5845175"/>
          <p14:tracePt t="420878" x="4121150" y="5845175"/>
          <p14:tracePt t="420886" x="4084638" y="5845175"/>
          <p14:tracePt t="420894" x="4048125" y="5845175"/>
          <p14:tracePt t="420903" x="4029075" y="5845175"/>
          <p14:tracePt t="420910" x="4011613" y="5845175"/>
          <p14:tracePt t="420920" x="3992563" y="5837238"/>
          <p14:tracePt t="420926" x="3984625" y="5837238"/>
          <p14:tracePt t="420942" x="3975100" y="5837238"/>
          <p14:tracePt t="421216" x="4002088" y="5837238"/>
          <p14:tracePt t="421224" x="4021138" y="5837238"/>
          <p14:tracePt t="421232" x="4057650" y="5837238"/>
          <p14:tracePt t="421240" x="4075113" y="5845175"/>
          <p14:tracePt t="421253" x="4102100" y="5854700"/>
          <p14:tracePt t="421256" x="4129088" y="5864225"/>
          <p14:tracePt t="421269" x="4165600" y="5873750"/>
          <p14:tracePt t="421272" x="4194175" y="5881688"/>
          <p14:tracePt t="421286" x="4248150" y="5891213"/>
          <p14:tracePt t="421288" x="4303713" y="5900738"/>
          <p14:tracePt t="421304" x="4376738" y="5918200"/>
          <p14:tracePt t="421320" x="4448175" y="5927725"/>
          <p14:tracePt t="421328" x="4476750" y="5927725"/>
          <p14:tracePt t="421338" x="4521200" y="5937250"/>
          <p14:tracePt t="421344" x="4549775" y="5937250"/>
          <p14:tracePt t="421354" x="4594225" y="5937250"/>
          <p14:tracePt t="421360" x="4613275" y="5946775"/>
          <p14:tracePt t="421370" x="4640263" y="5946775"/>
          <p14:tracePt t="421378" x="4667250" y="5946775"/>
          <p14:tracePt t="421386" x="4722813" y="5946775"/>
          <p14:tracePt t="421394" x="4740275" y="5946775"/>
          <p14:tracePt t="421403" x="4776788" y="5946775"/>
          <p14:tracePt t="421410" x="4813300" y="5946775"/>
          <p14:tracePt t="421420" x="4840288" y="5946775"/>
          <p14:tracePt t="421426" x="4868863" y="5946775"/>
          <p14:tracePt t="421437" x="4913313" y="5946775"/>
          <p14:tracePt t="421442" x="4949825" y="5946775"/>
          <p14:tracePt t="421453" x="4986338" y="5946775"/>
          <p14:tracePt t="421458" x="5032375" y="5946775"/>
          <p14:tracePt t="421470" x="5105400" y="5946775"/>
          <p14:tracePt t="421474" x="5195888" y="5946775"/>
          <p14:tracePt t="421486" x="5268913" y="5946775"/>
          <p14:tracePt t="421490" x="5341938" y="5946775"/>
          <p14:tracePt t="421503" x="5434013" y="5946775"/>
          <p14:tracePt t="421506" x="5524500" y="5946775"/>
          <p14:tracePt t="421520" x="5653088" y="5946775"/>
          <p14:tracePt t="421522" x="5743575" y="5946775"/>
          <p14:tracePt t="421538" x="5889625" y="5946775"/>
          <p14:tracePt t="421553" x="5953125" y="5946775"/>
          <p14:tracePt t="421554" x="5989638" y="5946775"/>
          <p14:tracePt t="421570" x="6053138" y="5946775"/>
          <p14:tracePt t="421578" x="6080125" y="5946775"/>
          <p14:tracePt t="421586" x="6099175" y="5946775"/>
          <p14:tracePt t="421594" x="6116638" y="5946775"/>
          <p14:tracePt t="421612" x="6126163" y="5946775"/>
          <p14:tracePt t="421626" x="6135688" y="5946775"/>
          <p14:tracePt t="421642" x="6145213" y="5946775"/>
          <p14:tracePt t="421700" x="6153150" y="5946775"/>
          <p14:tracePt t="421711" x="6162675" y="5946775"/>
          <p14:tracePt t="421722" x="6172200" y="5946775"/>
          <p14:tracePt t="421731" x="6181725" y="5954713"/>
          <p14:tracePt t="421739" x="6199188" y="5964238"/>
          <p14:tracePt t="421740" x="6226175" y="5973763"/>
          <p14:tracePt t="421753" x="6245225" y="5983288"/>
          <p14:tracePt t="421756" x="6262688" y="5991225"/>
          <p14:tracePt t="421770" x="6291263" y="6000750"/>
          <p14:tracePt t="421772" x="6308725" y="6018213"/>
          <p14:tracePt t="421786" x="6326188" y="6027738"/>
          <p14:tracePt t="421788" x="6345238" y="6037263"/>
          <p14:tracePt t="421803" x="6362700" y="6046788"/>
          <p14:tracePt t="421804" x="6372225" y="6046788"/>
          <p14:tracePt t="421820" x="6399213" y="6054725"/>
          <p14:tracePt t="421828" x="6408738" y="6064250"/>
          <p14:tracePt t="421844" x="6427788" y="6073775"/>
          <p14:tracePt t="421877" x="6435725" y="6073775"/>
          <p14:tracePt t="421951" x="6445250" y="6073775"/>
          <p14:tracePt t="421974" x="6454775" y="6073775"/>
          <p14:tracePt t="421986" x="6464300" y="6073775"/>
          <p14:tracePt t="421995" x="6481763" y="6073775"/>
          <p14:tracePt t="422003" x="6500813" y="6073775"/>
          <p14:tracePt t="422006" x="6508750" y="6073775"/>
          <p14:tracePt t="422025" x="6537325" y="6073775"/>
          <p14:tracePt t="422037" x="6554788" y="6064250"/>
          <p14:tracePt t="422038" x="6564313" y="6064250"/>
          <p14:tracePt t="422053" x="6573838" y="6064250"/>
          <p14:tracePt t="422054" x="6581775" y="6064250"/>
          <p14:tracePt t="422062" x="6591300" y="6064250"/>
          <p14:tracePt t="422070" x="6591300" y="6054725"/>
          <p14:tracePt t="422094" x="6600825" y="6054725"/>
          <p14:tracePt t="422168" x="6610350" y="6054725"/>
          <p14:tracePt t="422193" x="6618288" y="6054725"/>
          <p14:tracePt t="422216" x="6627813" y="6054725"/>
          <p14:tracePt t="422223" x="6637338" y="6054725"/>
          <p14:tracePt t="422232" x="6645275" y="6054725"/>
          <p14:tracePt t="422240" x="6654800" y="6054725"/>
          <p14:tracePt t="422253" x="6673850" y="6064250"/>
          <p14:tracePt t="422256" x="6681788" y="6064250"/>
          <p14:tracePt t="422270" x="6691313" y="6064250"/>
          <p14:tracePt t="422272" x="6700838" y="6064250"/>
          <p14:tracePt t="422296" x="6710363" y="6064250"/>
          <p14:tracePt t="422328" x="6718300" y="6064250"/>
          <p14:tracePt t="422344" x="6727825" y="6064250"/>
          <p14:tracePt t="422426" x="6737350" y="6064250"/>
          <p14:tracePt t="422464" x="6746875" y="6064250"/>
          <p14:tracePt t="422478" x="6746875" y="6073775"/>
          <p14:tracePt t="422489" x="6764338" y="6073775"/>
          <p14:tracePt t="422490" x="6773863" y="6073775"/>
          <p14:tracePt t="422503" x="6783388" y="6073775"/>
          <p14:tracePt t="422506" x="6800850" y="6083300"/>
          <p14:tracePt t="422522" x="6810375" y="6083300"/>
          <p14:tracePt t="422538" x="6819900" y="6083300"/>
          <p14:tracePt t="422570" x="6827838" y="6083300"/>
          <p14:tracePt t="422594" x="6837363" y="6083300"/>
          <p14:tracePt t="422610" x="6846888" y="6083300"/>
          <p14:tracePt t="422618" x="6856413" y="6083300"/>
          <p14:tracePt t="422682" x="6864350" y="6083300"/>
          <p14:tracePt t="422706" x="6873875" y="6083300"/>
          <p14:tracePt t="422789" x="6883400" y="6083300"/>
          <p14:tracePt t="422828" x="6892925" y="6083300"/>
          <p14:tracePt t="422844" x="6900863" y="6083300"/>
          <p14:tracePt t="422884" x="6910388" y="6083300"/>
          <p14:tracePt t="422924" x="6910388" y="6073775"/>
          <p14:tracePt t="422932" x="6919913" y="6073775"/>
          <p14:tracePt t="422948" x="6929438" y="6073775"/>
          <p14:tracePt t="422980" x="6937375" y="6073775"/>
          <p14:tracePt t="423135" x="6946900" y="6073775"/>
          <p14:tracePt t="423160" x="6956425" y="6064250"/>
          <p14:tracePt t="423182" x="6956425" y="6054725"/>
          <p14:tracePt t="423190" x="6964363" y="6054725"/>
          <p14:tracePt t="423199" x="6964363" y="6046788"/>
          <p14:tracePt t="423206" x="6973888" y="6046788"/>
          <p14:tracePt t="423220" x="6983413" y="6037263"/>
          <p14:tracePt t="423237" x="6992938" y="6037263"/>
          <p14:tracePt t="423253" x="6992938" y="6027738"/>
          <p14:tracePt t="423270" x="7000875" y="6018213"/>
          <p14:tracePt t="423279" x="7010400" y="6018213"/>
          <p14:tracePt t="423318" x="7019925" y="6018213"/>
          <p14:tracePt t="423328" x="7029450" y="6018213"/>
          <p14:tracePt t="423344" x="7037388" y="6018213"/>
          <p14:tracePt t="423353" x="7056438" y="6018213"/>
          <p14:tracePt t="423360" x="7065963" y="6018213"/>
          <p14:tracePt t="423370" x="7073900" y="6018213"/>
          <p14:tracePt t="423376" x="7092950" y="6018213"/>
          <p14:tracePt t="423386" x="7102475" y="6018213"/>
          <p14:tracePt t="423392" x="7119938" y="6018213"/>
          <p14:tracePt t="423403" x="7146925" y="6018213"/>
          <p14:tracePt t="423408" x="7165975" y="6018213"/>
          <p14:tracePt t="423420" x="7175500" y="6018213"/>
          <p14:tracePt t="423424" x="7192963" y="6018213"/>
          <p14:tracePt t="423437" x="7212013" y="6018213"/>
          <p14:tracePt t="423440" x="7239000" y="6000750"/>
          <p14:tracePt t="423453" x="7248525" y="6000750"/>
          <p14:tracePt t="423456" x="7256463" y="6000750"/>
          <p14:tracePt t="423470" x="7275513" y="5991225"/>
          <p14:tracePt t="423472" x="7283450" y="5991225"/>
          <p14:tracePt t="423488" x="7302500" y="5991225"/>
          <p14:tracePt t="423504" x="7339013" y="5983288"/>
          <p14:tracePt t="423534" x="7385050" y="5973763"/>
          <p14:tracePt t="423546" x="7402513" y="5973763"/>
          <p14:tracePt t="423556" x="7412038" y="5973763"/>
          <p14:tracePt t="423610" x="7421563" y="5973763"/>
          <p14:tracePt t="423626" x="7429500" y="5973763"/>
          <p14:tracePt t="423635" x="7439025" y="5973763"/>
          <p14:tracePt t="423658" x="7448550" y="5973763"/>
          <p14:tracePt t="423722" x="7458075" y="5973763"/>
          <p14:tracePt t="423738" x="7466013" y="5973763"/>
          <p14:tracePt t="423845" x="7458075" y="5973763"/>
          <p14:tracePt t="423855" x="7439025" y="5973763"/>
          <p14:tracePt t="423863" x="7429500" y="5973763"/>
          <p14:tracePt t="423871" x="7412038" y="5973763"/>
          <p14:tracePt t="423876" x="7392988" y="5973763"/>
          <p14:tracePt t="423886" x="7375525" y="5973763"/>
          <p14:tracePt t="423892" x="7356475" y="5973763"/>
          <p14:tracePt t="423904" x="7339013" y="5973763"/>
          <p14:tracePt t="423908" x="7312025" y="5973763"/>
          <p14:tracePt t="423920" x="7283450" y="5973763"/>
          <p14:tracePt t="423924" x="7256463" y="5973763"/>
          <p14:tracePt t="423937" x="7239000" y="5973763"/>
          <p14:tracePt t="423940" x="7219950" y="5973763"/>
          <p14:tracePt t="423953" x="7202488" y="5973763"/>
          <p14:tracePt t="423956" x="7192963" y="5973763"/>
          <p14:tracePt t="423970" x="7183438" y="5973763"/>
          <p14:tracePt t="423972" x="7175500" y="5973763"/>
          <p14:tracePt t="424117" x="7202488" y="5973763"/>
          <p14:tracePt t="424128" x="7219950" y="5973763"/>
          <p14:tracePt t="424136" x="7265988" y="5973763"/>
          <p14:tracePt t="424142" x="7292975" y="5973763"/>
          <p14:tracePt t="424153" x="7319963" y="5973763"/>
          <p14:tracePt t="424158" x="7348538" y="5973763"/>
          <p14:tracePt t="424170" x="7375525" y="5973763"/>
          <p14:tracePt t="424174" x="7412038" y="5973763"/>
          <p14:tracePt t="424186" x="7439025" y="5973763"/>
          <p14:tracePt t="424190" x="7466013" y="5973763"/>
          <p14:tracePt t="424204" x="7485063" y="5973763"/>
          <p14:tracePt t="424206" x="7512050" y="5973763"/>
          <p14:tracePt t="424220" x="7531100" y="5973763"/>
          <p14:tracePt t="424222" x="7548563" y="5973763"/>
          <p14:tracePt t="424237" x="7575550" y="5973763"/>
          <p14:tracePt t="424238" x="7594600" y="5973763"/>
          <p14:tracePt t="424254" x="7658100" y="5991225"/>
          <p14:tracePt t="424270" x="7704138" y="5991225"/>
          <p14:tracePt t="424278" x="7721600" y="5991225"/>
          <p14:tracePt t="424287" x="7731125" y="5991225"/>
          <p14:tracePt t="424294" x="7748588" y="5991225"/>
          <p14:tracePt t="424310" x="7758113" y="5991225"/>
          <p14:tracePt t="424320" x="7777163" y="5991225"/>
          <p14:tracePt t="424326" x="7794625" y="5991225"/>
          <p14:tracePt t="424337" x="7813675" y="5991225"/>
          <p14:tracePt t="424342" x="7821613" y="5991225"/>
          <p14:tracePt t="424354" x="7831138" y="5991225"/>
          <p14:tracePt t="424370" x="7840663" y="5991225"/>
          <p14:tracePt t="424390" x="7850188" y="5991225"/>
          <p14:tracePt t="424408" x="7858125" y="5991225"/>
          <p14:tracePt t="424422" x="7867650" y="5991225"/>
          <p14:tracePt t="424437" x="7877175" y="5991225"/>
          <p14:tracePt t="424438" x="7885113" y="5991225"/>
          <p14:tracePt t="424454" x="7894638" y="5991225"/>
          <p14:tracePt t="424470" x="7904163" y="5991225"/>
          <p14:tracePt t="424472" x="7913688" y="5991225"/>
          <p14:tracePt t="424487" x="7921625" y="5991225"/>
          <p14:tracePt t="424488" x="7931150" y="5991225"/>
          <p14:tracePt t="424504" x="7950200" y="5991225"/>
          <p14:tracePt t="424520" x="7958138" y="5991225"/>
          <p14:tracePt t="424528" x="7967663" y="5991225"/>
          <p14:tracePt t="424544" x="7977188" y="5991225"/>
          <p14:tracePt t="424592" x="7986713" y="5991225"/>
          <p14:tracePt t="424602" x="7994650" y="5991225"/>
          <p14:tracePt t="424624" x="8004175" y="5991225"/>
          <p14:tracePt t="424648" x="8013700" y="5991225"/>
          <p14:tracePt t="425247" x="8004175" y="5991225"/>
          <p14:tracePt t="425268" x="7994650" y="5991225"/>
          <p14:tracePt t="425286" x="7986713" y="5991225"/>
          <p14:tracePt t="425334" x="7977188" y="5991225"/>
          <p14:tracePt t="425350" x="7967663" y="5991225"/>
          <p14:tracePt t="425359" x="7958138" y="5991225"/>
          <p14:tracePt t="425368" x="7950200" y="5991225"/>
          <p14:tracePt t="425382" x="7940675" y="5991225"/>
          <p14:tracePt t="425390" x="7931150" y="5991225"/>
          <p14:tracePt t="425403" x="7921625" y="5991225"/>
          <p14:tracePt t="425406" x="7913688" y="5991225"/>
          <p14:tracePt t="425420" x="7894638" y="5991225"/>
          <p14:tracePt t="425422" x="7877175" y="5991225"/>
          <p14:tracePt t="425437" x="7867650" y="5991225"/>
          <p14:tracePt t="425438" x="7850188" y="5991225"/>
          <p14:tracePt t="425453" x="7840663" y="5991225"/>
          <p14:tracePt t="425454" x="7821613" y="5991225"/>
          <p14:tracePt t="425471" x="7777163" y="5991225"/>
          <p14:tracePt t="425478" x="7767638" y="5991225"/>
          <p14:tracePt t="425486" x="7748588" y="5991225"/>
          <p14:tracePt t="425494" x="7740650" y="5991225"/>
          <p14:tracePt t="425536" x="7731125" y="5991225"/>
          <p14:tracePt t="425640" x="7721600" y="5983288"/>
          <p14:tracePt t="425650" x="7694613" y="5983288"/>
          <p14:tracePt t="425658" x="7667625" y="5983288"/>
          <p14:tracePt t="425670" x="7575550" y="5983288"/>
          <p14:tracePt t="425672" x="7502525" y="5983288"/>
          <p14:tracePt t="425687" x="7412038" y="5983288"/>
          <p14:tracePt t="425688" x="7319963" y="5983288"/>
          <p14:tracePt t="425704" x="6992938" y="5946775"/>
          <p14:tracePt t="425720" x="6645275" y="5937250"/>
          <p14:tracePt t="425728" x="6391275" y="5918200"/>
          <p14:tracePt t="425738" x="6226175" y="5918200"/>
          <p14:tracePt t="425744" x="6026150" y="5900738"/>
          <p14:tracePt t="425754" x="5916613" y="5900738"/>
          <p14:tracePt t="425760" x="5789613" y="5891213"/>
          <p14:tracePt t="425770" x="5624513" y="5891213"/>
          <p14:tracePt t="425776" x="5514975" y="5891213"/>
          <p14:tracePt t="425787" x="5424488" y="5891213"/>
          <p14:tracePt t="425792" x="5351463" y="5873750"/>
          <p14:tracePt t="425804" x="5268913" y="5873750"/>
          <p14:tracePt t="425808" x="5195888" y="5873750"/>
          <p14:tracePt t="425820" x="5122863" y="5873750"/>
          <p14:tracePt t="425826" x="5032375" y="5864225"/>
          <p14:tracePt t="425837" x="4959350" y="5864225"/>
          <p14:tracePt t="425840" x="4868863" y="5864225"/>
          <p14:tracePt t="425853" x="4786313" y="5864225"/>
          <p14:tracePt t="425858" x="4640263" y="5864225"/>
          <p14:tracePt t="425870" x="4549775" y="5864225"/>
          <p14:tracePt t="425874" x="4457700" y="5864225"/>
          <p14:tracePt t="425887" x="4403725" y="5864225"/>
          <p14:tracePt t="425890" x="4294188" y="5864225"/>
          <p14:tracePt t="425904" x="4221163" y="5864225"/>
          <p14:tracePt t="425906" x="4111625" y="5864225"/>
          <p14:tracePt t="425920" x="4038600" y="5864225"/>
          <p14:tracePt t="425923" x="3984625" y="5864225"/>
          <p14:tracePt t="425937" x="3919538" y="5864225"/>
          <p14:tracePt t="425938" x="3883025" y="5864225"/>
          <p14:tracePt t="425954" x="3810000" y="5864225"/>
          <p14:tracePt t="425970" x="3775075" y="5854700"/>
          <p14:tracePt t="425978" x="3765550" y="5854700"/>
          <p14:tracePt t="425994" x="3756025" y="5854700"/>
          <p14:tracePt t="426084" x="3746500" y="5854700"/>
          <p14:tracePt t="426091" x="3729038" y="5854700"/>
          <p14:tracePt t="426100" x="3709988" y="5854700"/>
          <p14:tracePt t="426109" x="3702050" y="5854700"/>
          <p14:tracePt t="426124" x="3673475" y="5854700"/>
          <p14:tracePt t="426137" x="3656013" y="5854700"/>
          <p14:tracePt t="426140" x="3636963" y="5845175"/>
          <p14:tracePt t="426156" x="3629025" y="5845175"/>
          <p14:tracePt t="426333" x="3636963" y="5845175"/>
          <p14:tracePt t="426398" x="3646488" y="5845175"/>
          <p14:tracePt t="426422" x="3656013" y="5845175"/>
          <p14:tracePt t="426462" x="3665538" y="5845175"/>
          <p14:tracePt t="426487" x="3673475" y="5845175"/>
          <p14:tracePt t="426705" x="3683000" y="5845175"/>
          <p14:tracePt t="426716" x="3692525" y="5845175"/>
          <p14:tracePt t="426724" x="3709988" y="5845175"/>
          <p14:tracePt t="426728" x="3729038" y="5845175"/>
          <p14:tracePt t="426736" x="3756025" y="5845175"/>
          <p14:tracePt t="426744" x="3775075" y="5854700"/>
          <p14:tracePt t="426753" x="3802063" y="5854700"/>
          <p14:tracePt t="426760" x="3819525" y="5854700"/>
          <p14:tracePt t="426770" x="3829050" y="5864225"/>
          <p14:tracePt t="426788" x="3838575" y="5864225"/>
          <p14:tracePt t="429251" x="3865563" y="5864225"/>
          <p14:tracePt t="429261" x="3902075" y="5864225"/>
          <p14:tracePt t="429270" x="3956050" y="5864225"/>
          <p14:tracePt t="429274" x="4048125" y="5864225"/>
          <p14:tracePt t="429287" x="4148138" y="5864225"/>
          <p14:tracePt t="429290" x="4303713" y="5864225"/>
          <p14:tracePt t="429303" x="4503738" y="5854700"/>
          <p14:tracePt t="429306" x="4676775" y="5827713"/>
          <p14:tracePt t="429320" x="4859338" y="5808663"/>
          <p14:tracePt t="429322" x="5014913" y="5808663"/>
          <p14:tracePt t="429345" x="5232400" y="5808663"/>
          <p14:tracePt t="429347" x="5297488" y="5808663"/>
          <p14:tracePt t="429355" x="5305425" y="5808663"/>
          <p14:tracePt t="429362" x="5324475" y="5808663"/>
          <p14:tracePt t="429378" x="5334000" y="5808663"/>
          <p14:tracePt t="429410" x="5341938" y="5808663"/>
          <p14:tracePt t="429418" x="5351463" y="5808663"/>
          <p14:tracePt t="429428" x="5360988" y="5808663"/>
          <p14:tracePt t="429437" x="5368925" y="5808663"/>
          <p14:tracePt t="429444" x="5378450" y="5808663"/>
          <p14:tracePt t="429454" x="5387975" y="5808663"/>
          <p14:tracePt t="429460" x="5397500" y="5808663"/>
          <p14:tracePt t="429470" x="5405438" y="5808663"/>
          <p14:tracePt t="429476" x="5414963" y="5808663"/>
          <p14:tracePt t="429486" x="5441950" y="5808663"/>
          <p14:tracePt t="429493" x="5461000" y="5808663"/>
          <p14:tracePt t="429503" x="5478463" y="5808663"/>
          <p14:tracePt t="429509" x="5507038" y="5800725"/>
          <p14:tracePt t="429520" x="5524500" y="5800725"/>
          <p14:tracePt t="429524" x="5551488" y="5791200"/>
          <p14:tracePt t="429537" x="5597525" y="5764213"/>
          <p14:tracePt t="429540" x="5616575" y="5754688"/>
          <p14:tracePt t="429554" x="5643563" y="5735638"/>
          <p14:tracePt t="429556" x="5661025" y="5727700"/>
          <p14:tracePt t="429570" x="5707063" y="5691188"/>
          <p14:tracePt t="429572" x="5743575" y="5672138"/>
          <p14:tracePt t="429587" x="5770563" y="5645150"/>
          <p14:tracePt t="429588" x="5780088" y="5635625"/>
          <p14:tracePt t="429604" x="5789613" y="5608638"/>
          <p14:tracePt t="429620" x="5789613" y="5589588"/>
          <p14:tracePt t="429628" x="5789613" y="5581650"/>
          <p14:tracePt t="429636" x="5789613" y="5572125"/>
          <p14:tracePt t="429644" x="5780088" y="5554663"/>
          <p14:tracePt t="429653" x="5761038" y="5545138"/>
          <p14:tracePt t="429660" x="5753100" y="5526088"/>
          <p14:tracePt t="429669" x="5724525" y="5518150"/>
          <p14:tracePt t="429677" x="5688013" y="5508625"/>
          <p14:tracePt t="429686" x="5661025" y="5489575"/>
          <p14:tracePt t="429693" x="5616575" y="5481638"/>
          <p14:tracePt t="429703" x="5561013" y="5481638"/>
          <p14:tracePt t="429709" x="5534025" y="5472113"/>
          <p14:tracePt t="429720" x="5461000" y="5462588"/>
          <p14:tracePt t="429724" x="5424488" y="5462588"/>
          <p14:tracePt t="429737" x="5397500" y="5462588"/>
          <p14:tracePt t="429742" x="5378450" y="5462588"/>
          <p14:tracePt t="429754" x="5368925" y="5453063"/>
          <p14:tracePt t="429838" x="5378450" y="5453063"/>
          <p14:tracePt t="429850" x="5397500" y="5453063"/>
          <p14:tracePt t="429861" x="5424488" y="5453063"/>
          <p14:tracePt t="429870" x="5507038" y="5453063"/>
          <p14:tracePt t="429878" x="5543550" y="5453063"/>
          <p14:tracePt t="429887" x="5588000" y="5453063"/>
          <p14:tracePt t="429894" x="5624513" y="5453063"/>
          <p14:tracePt t="429903" x="5680075" y="5453063"/>
          <p14:tracePt t="429910" x="5724525" y="5453063"/>
          <p14:tracePt t="429920" x="5761038" y="5453063"/>
          <p14:tracePt t="429926" x="5834063" y="5453063"/>
          <p14:tracePt t="429937" x="5907088" y="5453063"/>
          <p14:tracePt t="429942" x="5999163" y="5453063"/>
          <p14:tracePt t="429954" x="6072188" y="5453063"/>
          <p14:tracePt t="429958" x="6126163" y="5453063"/>
          <p14:tracePt t="429970" x="6199188" y="5453063"/>
          <p14:tracePt t="429976" x="6235700" y="5453063"/>
          <p14:tracePt t="429987" x="6291263" y="5453063"/>
          <p14:tracePt t="429992" x="6381750" y="5462588"/>
          <p14:tracePt t="430003" x="6435725" y="5462588"/>
          <p14:tracePt t="430009" x="6518275" y="5472113"/>
          <p14:tracePt t="430020" x="6591300" y="5481638"/>
          <p14:tracePt t="430024" x="6645275" y="5499100"/>
          <p14:tracePt t="430038" x="6727825" y="5499100"/>
          <p14:tracePt t="430040" x="6837363" y="5508625"/>
          <p14:tracePt t="430054" x="6910388" y="5508625"/>
          <p14:tracePt t="430056" x="6964363" y="5508625"/>
          <p14:tracePt t="430070" x="7037388" y="5508625"/>
          <p14:tracePt t="430080" x="7183438" y="5508625"/>
          <p14:tracePt t="430088" x="7212013" y="5508625"/>
          <p14:tracePt t="430104" x="7366000" y="5508625"/>
          <p14:tracePt t="430120" x="7458075" y="5518150"/>
          <p14:tracePt t="430128" x="7548563" y="5518150"/>
          <p14:tracePt t="430136" x="7594600" y="5518150"/>
          <p14:tracePt t="430144" x="7648575" y="5518150"/>
          <p14:tracePt t="430153" x="7685088" y="5518150"/>
          <p14:tracePt t="430160" x="7721600" y="5518150"/>
          <p14:tracePt t="430170" x="7758113" y="5518150"/>
          <p14:tracePt t="430176" x="7804150" y="5518150"/>
          <p14:tracePt t="430186" x="7840663" y="5518150"/>
          <p14:tracePt t="430192" x="7867650" y="5518150"/>
          <p14:tracePt t="430203" x="7913688" y="5518150"/>
          <p14:tracePt t="430209" x="7950200" y="5518150"/>
          <p14:tracePt t="430220" x="7977188" y="5518150"/>
          <p14:tracePt t="430224" x="8013700" y="5518150"/>
          <p14:tracePt t="430237" x="8040688" y="5518150"/>
          <p14:tracePt t="430240" x="8067675" y="5518150"/>
          <p14:tracePt t="430253" x="8113713" y="5518150"/>
          <p14:tracePt t="430256" x="8140700" y="5518150"/>
          <p14:tracePt t="430270" x="8169275" y="5518150"/>
          <p14:tracePt t="430272" x="8186738" y="5518150"/>
          <p14:tracePt t="430287" x="8196263" y="5518150"/>
          <p14:tracePt t="430290" x="8223250" y="5518150"/>
          <p14:tracePt t="430303" x="8250238" y="5518150"/>
          <p14:tracePt t="430306" x="8269288" y="5518150"/>
          <p14:tracePt t="430320" x="8286750" y="5518150"/>
          <p14:tracePt t="430322" x="8305800" y="5518150"/>
          <p14:tracePt t="430337" x="8323263" y="5518150"/>
          <p14:tracePt t="430338" x="8342313" y="5518150"/>
          <p14:tracePt t="430353" x="8350250" y="5518150"/>
          <p14:tracePt t="430354" x="8359775" y="5518150"/>
          <p14:tracePt t="430371" x="8378825" y="5518150"/>
          <p14:tracePt t="430379" x="8386763" y="5518150"/>
          <p14:tracePt t="430386" x="8396288" y="5518150"/>
          <p14:tracePt t="430403" x="8405813" y="5518150"/>
          <p14:tracePt t="430426" x="8405813" y="5508625"/>
          <p14:tracePt t="430442" x="8405813" y="5489575"/>
          <p14:tracePt t="430454" x="8405813" y="5481638"/>
          <p14:tracePt t="430458" x="8415338" y="5462588"/>
          <p14:tracePt t="430471" x="8415338" y="5445125"/>
          <p14:tracePt t="430474" x="8432800" y="5416550"/>
          <p14:tracePt t="430486" x="8432800" y="5399088"/>
          <p14:tracePt t="430490" x="8432800" y="5372100"/>
          <p14:tracePt t="430503" x="8432800" y="5353050"/>
          <p14:tracePt t="430506" x="8432800" y="5326063"/>
          <p14:tracePt t="430520" x="8432800" y="5307013"/>
          <p14:tracePt t="430522" x="8432800" y="5270500"/>
          <p14:tracePt t="430538" x="8432800" y="5253038"/>
          <p14:tracePt t="430553" x="8432800" y="5233988"/>
          <p14:tracePt t="430556" x="8432800" y="5226050"/>
          <p14:tracePt t="430570" x="8415338" y="5216525"/>
          <p14:tracePt t="430572" x="8396288" y="5207000"/>
          <p14:tracePt t="430586" x="8359775" y="5197475"/>
          <p14:tracePt t="430588" x="8332788" y="5189538"/>
          <p14:tracePt t="430604" x="8240713" y="5180013"/>
          <p14:tracePt t="430620" x="8077200" y="5160963"/>
          <p14:tracePt t="430628" x="7977188" y="5160963"/>
          <p14:tracePt t="430637" x="7921625" y="5160963"/>
          <p14:tracePt t="430644" x="7758113" y="5160963"/>
          <p14:tracePt t="430653" x="7704138" y="5160963"/>
          <p14:tracePt t="430660" x="7594600" y="5160963"/>
          <p14:tracePt t="430671" x="7502525" y="5160963"/>
          <p14:tracePt t="430676" x="7392988" y="5160963"/>
          <p14:tracePt t="430687" x="7302500" y="5160963"/>
          <p14:tracePt t="430692" x="7212013" y="5160963"/>
          <p14:tracePt t="430703" x="7138988" y="5160963"/>
          <p14:tracePt t="430708" x="7083425" y="5160963"/>
          <p14:tracePt t="430720" x="7000875" y="5160963"/>
          <p14:tracePt t="430724" x="6964363" y="5160963"/>
          <p14:tracePt t="430737" x="6910388" y="5160963"/>
          <p14:tracePt t="430740" x="6800850" y="5160963"/>
          <p14:tracePt t="430753" x="6746875" y="5160963"/>
          <p14:tracePt t="430756" x="6654800" y="5160963"/>
          <p14:tracePt t="430771" x="6573838" y="5153025"/>
          <p14:tracePt t="430772" x="6518275" y="5153025"/>
          <p14:tracePt t="430786" x="6408738" y="5153025"/>
          <p14:tracePt t="430788" x="6318250" y="5153025"/>
          <p14:tracePt t="430804" x="6189663" y="5153025"/>
          <p14:tracePt t="430806" x="6099175" y="5153025"/>
          <p14:tracePt t="430820" x="6043613" y="5153025"/>
          <p14:tracePt t="430822" x="5953125" y="5153025"/>
          <p14:tracePt t="430837" x="5843588" y="5153025"/>
          <p14:tracePt t="430842" x="5797550" y="5153025"/>
          <p14:tracePt t="430853" x="5743575" y="5153025"/>
          <p14:tracePt t="430858" x="5653088" y="5153025"/>
          <p14:tracePt t="430871" x="5616575" y="5153025"/>
          <p14:tracePt t="430874" x="5561013" y="5153025"/>
          <p14:tracePt t="430886" x="5514975" y="5153025"/>
          <p14:tracePt t="430890" x="5441950" y="5153025"/>
          <p14:tracePt t="430903" x="5405438" y="5153025"/>
          <p14:tracePt t="430906" x="5378450" y="5153025"/>
          <p14:tracePt t="430920" x="5341938" y="5160963"/>
          <p14:tracePt t="430922" x="5324475" y="5160963"/>
          <p14:tracePt t="430937" x="5297488" y="5170488"/>
          <p14:tracePt t="430938" x="5278438" y="5170488"/>
          <p14:tracePt t="430954" x="5251450" y="5180013"/>
          <p14:tracePt t="430971" x="5232400" y="5180013"/>
          <p14:tracePt t="430980" x="5224463" y="5189538"/>
          <p14:tracePt t="430987" x="5214938" y="5189538"/>
          <p14:tracePt t="430994" x="5205413" y="5197475"/>
          <p14:tracePt t="431003" x="5195888" y="5197475"/>
          <p14:tracePt t="431010" x="5187950" y="5207000"/>
          <p14:tracePt t="431020" x="5187950" y="5216525"/>
          <p14:tracePt t="431029" x="5178425" y="5243513"/>
          <p14:tracePt t="431042" x="5151438" y="5316538"/>
          <p14:tracePt t="431054" x="5151438" y="5343525"/>
          <p14:tracePt t="431058" x="5159375" y="5399088"/>
          <p14:tracePt t="431070" x="5159375" y="5435600"/>
          <p14:tracePt t="431074" x="5168900" y="5462588"/>
          <p14:tracePt t="431087" x="5178425" y="5481638"/>
          <p14:tracePt t="431096" x="5187950" y="5499100"/>
          <p14:tracePt t="431105" x="5205413" y="5508625"/>
          <p14:tracePt t="431108" x="5205413" y="5526088"/>
          <p14:tracePt t="431120" x="5214938" y="5526088"/>
          <p14:tracePt t="431124" x="5224463" y="5535613"/>
          <p14:tracePt t="431140" x="5224463" y="5545138"/>
          <p14:tracePt t="431224" x="5224463" y="5554663"/>
          <p14:tracePt t="431248" x="5224463" y="5562600"/>
          <p14:tracePt t="431314" x="5224463" y="5572125"/>
          <p14:tracePt t="431336" x="5224463" y="5581650"/>
          <p14:tracePt t="431344" x="5224463" y="5589588"/>
          <p14:tracePt t="431352" x="5214938" y="5599113"/>
          <p14:tracePt t="431363" x="5195888" y="5599113"/>
          <p14:tracePt t="431371" x="5132388" y="5618163"/>
          <p14:tracePt t="431379" x="5095875" y="5626100"/>
          <p14:tracePt t="431386" x="5032375" y="5645150"/>
          <p14:tracePt t="431394" x="4941888" y="5645150"/>
          <p14:tracePt t="431403" x="4868863" y="5654675"/>
          <p14:tracePt t="431410" x="4722813" y="5654675"/>
          <p14:tracePt t="431420" x="4649788" y="5654675"/>
          <p14:tracePt t="431426" x="4576763" y="5654675"/>
          <p14:tracePt t="431438" x="4494213" y="5654675"/>
          <p14:tracePt t="431442" x="4421188" y="5654675"/>
          <p14:tracePt t="431453" x="4384675" y="5654675"/>
          <p14:tracePt t="431458" x="4330700" y="5654675"/>
          <p14:tracePt t="431471" x="4284663" y="5654675"/>
          <p14:tracePt t="431474" x="4257675" y="5654675"/>
          <p14:tracePt t="431487" x="4230688" y="5654675"/>
          <p14:tracePt t="431490" x="4202113" y="5654675"/>
          <p14:tracePt t="431504" x="4194175" y="5654675"/>
          <p14:tracePt t="431506" x="4184650" y="5654675"/>
          <p14:tracePt t="431522" x="4175125" y="5654675"/>
          <p14:tracePt t="431570" x="4165600" y="5654675"/>
          <p14:tracePt t="431579" x="4165600" y="5645150"/>
          <p14:tracePt t="431587" x="4157663" y="5645150"/>
          <p14:tracePt t="431626" x="4148138" y="5645150"/>
          <p14:tracePt t="431634" x="4148138" y="5635625"/>
          <p14:tracePt t="432086" x="4138613" y="5626100"/>
          <p14:tracePt t="432095" x="4121150" y="5618163"/>
          <p14:tracePt t="432103" x="4102100" y="5608638"/>
          <p14:tracePt t="432112" x="4084638" y="5599113"/>
          <p14:tracePt t="432120" x="4038600" y="5572125"/>
          <p14:tracePt t="432126" x="3992563" y="5562600"/>
          <p14:tracePt t="432137" x="3965575" y="5554663"/>
          <p14:tracePt t="432142" x="3919538" y="5535613"/>
          <p14:tracePt t="432154" x="3829050" y="5489575"/>
          <p14:tracePt t="432158" x="3765550" y="5453063"/>
          <p14:tracePt t="432170" x="3719513" y="5445125"/>
          <p14:tracePt t="432174" x="3692525" y="5426075"/>
          <p14:tracePt t="432188" x="3656013" y="5399088"/>
          <p14:tracePt t="432190" x="3636963" y="5389563"/>
          <p14:tracePt t="432203" x="3629025" y="5380038"/>
          <p14:tracePt t="432220" x="3629025" y="5372100"/>
          <p14:tracePt t="432224" x="3629025" y="5353050"/>
          <p14:tracePt t="432237" x="3629025" y="5343525"/>
          <p14:tracePt t="432240" x="3629025" y="5335588"/>
          <p14:tracePt t="432254" x="3629025" y="5316538"/>
          <p14:tracePt t="432270" x="3629025" y="5299075"/>
          <p14:tracePt t="432272" x="3629025" y="5289550"/>
          <p14:tracePt t="432287" x="3636963" y="5270500"/>
          <p14:tracePt t="432288" x="3646488" y="5253038"/>
          <p14:tracePt t="432303" x="3683000" y="5233988"/>
          <p14:tracePt t="432305" x="3729038" y="5207000"/>
          <p14:tracePt t="432320" x="3883025" y="5143500"/>
          <p14:tracePt t="432328" x="4002088" y="5097463"/>
          <p14:tracePt t="432337" x="4094163" y="5070475"/>
          <p14:tracePt t="432344" x="4275138" y="5043488"/>
          <p14:tracePt t="432354" x="4457700" y="5016500"/>
          <p14:tracePt t="432360" x="4521200" y="4997450"/>
          <p14:tracePt t="432370" x="4630738" y="4997450"/>
          <p14:tracePt t="432376" x="4722813" y="4997450"/>
          <p14:tracePt t="432386" x="4767263" y="4997450"/>
          <p14:tracePt t="432392" x="4786313" y="4997450"/>
          <p14:tracePt t="432403" x="4795838" y="5006975"/>
          <p14:tracePt t="432408" x="4795838" y="5016500"/>
          <p14:tracePt t="432420" x="4795838" y="5033963"/>
          <p14:tracePt t="432424" x="4803775" y="5053013"/>
          <p14:tracePt t="432437" x="4803775" y="5070475"/>
          <p14:tracePt t="432440" x="4803775" y="5106988"/>
          <p14:tracePt t="432454" x="4822825" y="5143500"/>
          <p14:tracePt t="432456" x="4822825" y="5170488"/>
          <p14:tracePt t="432470" x="4822825" y="5207000"/>
          <p14:tracePt t="432472" x="4822825" y="5253038"/>
          <p14:tracePt t="432487" x="4813300" y="5289550"/>
          <p14:tracePt t="432488" x="4803775" y="5335588"/>
          <p14:tracePt t="432503" x="4786313" y="5362575"/>
          <p14:tracePt t="432504" x="4767263" y="5408613"/>
          <p14:tracePt t="432520" x="4713288" y="5462588"/>
          <p14:tracePt t="432537" x="4686300" y="5481638"/>
          <p14:tracePt t="432538" x="4659313" y="5499100"/>
          <p14:tracePt t="432554" x="4622800" y="5526088"/>
          <p14:tracePt t="432570" x="4594225" y="5545138"/>
          <p14:tracePt t="432578" x="4594225" y="5554663"/>
          <p14:tracePt t="432586" x="4576763" y="5562600"/>
          <p14:tracePt t="432594" x="4557713" y="5572125"/>
          <p14:tracePt t="432604" x="4540250" y="5572125"/>
          <p14:tracePt t="432611" x="4530725" y="5581650"/>
          <p14:tracePt t="432620" x="4521200" y="5581650"/>
          <p14:tracePt t="432642" x="4513263" y="5581650"/>
          <p14:tracePt t="432674" x="4521200" y="5589588"/>
          <p14:tracePt t="432682" x="4549775" y="5589588"/>
          <p14:tracePt t="432690" x="4603750" y="5589588"/>
          <p14:tracePt t="432704" x="4713288" y="5599113"/>
          <p14:tracePt t="432706" x="4776788" y="5599113"/>
          <p14:tracePt t="432720" x="4922838" y="5618163"/>
          <p14:tracePt t="432722" x="5086350" y="5635625"/>
          <p14:tracePt t="432737" x="5232400" y="5662613"/>
          <p14:tracePt t="432738" x="5324475" y="5672138"/>
          <p14:tracePt t="432754" x="5551488" y="5745163"/>
          <p14:tracePt t="432770" x="5643563" y="5781675"/>
          <p14:tracePt t="432787" x="5680075" y="5808663"/>
          <p14:tracePt t="432804" x="5688013" y="5818188"/>
          <p14:tracePt t="432820" x="5707063" y="5827713"/>
          <p14:tracePt t="432837" x="5716588" y="5827713"/>
          <p14:tracePt t="432988" x="5716588" y="5818188"/>
          <p14:tracePt t="432997" x="5734050" y="5800725"/>
          <p14:tracePt t="433005" x="5743575" y="5791200"/>
          <p14:tracePt t="433020" x="5797550" y="5772150"/>
          <p14:tracePt t="433046" x="6007100" y="5708650"/>
          <p14:tracePt t="433054" x="6126163" y="5699125"/>
          <p14:tracePt t="433070" x="6362700" y="5672138"/>
          <p14:tracePt t="433078" x="6527800" y="5672138"/>
          <p14:tracePt t="433087" x="6581775" y="5672138"/>
          <p14:tracePt t="433094" x="6673850" y="5672138"/>
          <p14:tracePt t="433104" x="6754813" y="5691188"/>
          <p14:tracePt t="433110" x="6837363" y="5708650"/>
          <p14:tracePt t="433120" x="6873875" y="5727700"/>
          <p14:tracePt t="433126" x="6910388" y="5754688"/>
          <p14:tracePt t="433137" x="6929438" y="5772150"/>
          <p14:tracePt t="433142" x="6956425" y="5791200"/>
          <p14:tracePt t="433153" x="6973888" y="5818188"/>
          <p14:tracePt t="433158" x="7000875" y="5845175"/>
          <p14:tracePt t="433170" x="7010400" y="5864225"/>
          <p14:tracePt t="433174" x="7029450" y="5873750"/>
          <p14:tracePt t="433187" x="7029450" y="5881688"/>
          <p14:tracePt t="433190" x="7037388" y="5891213"/>
          <p14:tracePt t="433204" x="7037388" y="5900738"/>
          <p14:tracePt t="433222" x="7037388" y="5910263"/>
          <p14:tracePt t="433246" x="7037388" y="5918200"/>
          <p14:tracePt t="433263" x="7037388" y="5927725"/>
          <p14:tracePt t="433294" x="7037388" y="5937250"/>
          <p14:tracePt t="433312" x="7037388" y="5946775"/>
          <p14:tracePt t="433326" x="7037388" y="5954713"/>
          <p14:tracePt t="433360" x="7037388" y="5964238"/>
          <p14:tracePt t="433368" x="7037388" y="5973763"/>
          <p14:tracePt t="433376" x="7037388" y="6000750"/>
          <p14:tracePt t="433387" x="7029450" y="6018213"/>
          <p14:tracePt t="433392" x="7019925" y="6046788"/>
          <p14:tracePt t="433403" x="7000875" y="6091238"/>
          <p14:tracePt t="433408" x="6992938" y="6119813"/>
          <p14:tracePt t="433420" x="6983413" y="6137275"/>
          <p14:tracePt t="433497" x="6983413" y="6127750"/>
          <p14:tracePt t="433504" x="6983413" y="6091238"/>
          <p14:tracePt t="433512" x="6992938" y="6037263"/>
          <p14:tracePt t="433521" x="6992938" y="6010275"/>
          <p14:tracePt t="433528" x="6992938" y="5973763"/>
          <p14:tracePt t="433537" x="6992938" y="5954713"/>
          <p14:tracePt t="433554" x="6983413" y="5954713"/>
          <p14:tracePt t="433560" x="6964363" y="5946775"/>
          <p14:tracePt t="433570" x="6946900" y="5946775"/>
          <p14:tracePt t="433576" x="6937375" y="5937250"/>
          <p14:tracePt t="433587" x="6929438" y="5937250"/>
          <p14:tracePt t="433634" x="6937375" y="5937250"/>
          <p14:tracePt t="433642" x="6946900" y="5937250"/>
          <p14:tracePt t="433658" x="6956425" y="5937250"/>
          <p14:tracePt t="433746" x="6964363" y="5937250"/>
          <p14:tracePt t="433900" x="6973888" y="5937250"/>
          <p14:tracePt t="433916" x="6992938" y="5946775"/>
          <p14:tracePt t="433932" x="7000875" y="5954713"/>
          <p14:tracePt t="433941" x="7010400" y="5954713"/>
          <p14:tracePt t="433949" x="7010400" y="5964238"/>
          <p14:tracePt t="433964" x="7019925" y="5964238"/>
          <p14:tracePt t="433972" x="7029450" y="5973763"/>
          <p14:tracePt t="433987" x="7029450" y="5983288"/>
          <p14:tracePt t="433988" x="7037388" y="5983288"/>
          <p14:tracePt t="434004" x="7046913" y="5983288"/>
          <p14:tracePt t="434484" x="7056438" y="5983288"/>
          <p14:tracePt t="434536" x="7065963" y="5983288"/>
          <p14:tracePt t="434656" x="7073900" y="5983288"/>
          <p14:tracePt t="434688" x="7083425" y="5983288"/>
          <p14:tracePt t="435497" x="7092950" y="5983288"/>
          <p14:tracePt t="435508" x="7102475" y="5983288"/>
          <p14:tracePt t="435516" x="7119938" y="5991225"/>
          <p14:tracePt t="435524" x="7138988" y="6000750"/>
          <p14:tracePt t="435526" x="7165975" y="6018213"/>
          <p14:tracePt t="435537" x="7202488" y="6046788"/>
          <p14:tracePt t="435542" x="7248525" y="6073775"/>
          <p14:tracePt t="435554" x="7275513" y="6100763"/>
          <p14:tracePt t="435558" x="7312025" y="6127750"/>
          <p14:tracePt t="435570" x="7339013" y="6146800"/>
          <p14:tracePt t="435576" x="7366000" y="6164263"/>
          <p14:tracePt t="435587" x="7412038" y="6192838"/>
          <p14:tracePt t="435592" x="7448550" y="6210300"/>
          <p14:tracePt t="435604" x="7521575" y="6256338"/>
          <p14:tracePt t="435608" x="7567613" y="6283325"/>
          <p14:tracePt t="435620" x="7612063" y="6302375"/>
          <p14:tracePt t="435624" x="7639050" y="6310313"/>
          <p14:tracePt t="435637" x="7685088" y="6338888"/>
          <p14:tracePt t="435640" x="7721600" y="6346825"/>
          <p14:tracePt t="435655" x="7758113" y="6356350"/>
          <p14:tracePt t="435656" x="7785100" y="6375400"/>
          <p14:tracePt t="435670" x="7831138" y="6383338"/>
          <p14:tracePt t="435672" x="7850188" y="6392863"/>
          <p14:tracePt t="435687" x="7877175" y="6402388"/>
          <p14:tracePt t="435688" x="7894638" y="6411913"/>
          <p14:tracePt t="435704" x="7913688" y="6419850"/>
          <p14:tracePt t="435720" x="7921625" y="6419850"/>
          <p14:tracePt t="435728" x="7921625" y="6429375"/>
          <p14:tracePt t="435737" x="7931150" y="6429375"/>
          <p14:tracePt t="435744" x="7940675" y="6429375"/>
          <p14:tracePt t="435754" x="7950200" y="6429375"/>
          <p14:tracePt t="435760" x="7958138" y="6438900"/>
          <p14:tracePt t="435770" x="7967663" y="6438900"/>
          <p14:tracePt t="435776" x="7977188" y="6438900"/>
          <p14:tracePt t="435787" x="7986713" y="6438900"/>
          <p14:tracePt t="435792" x="8004175" y="6438900"/>
          <p14:tracePt t="435804" x="8023225" y="6438900"/>
          <p14:tracePt t="435810" x="8031163" y="6438900"/>
          <p14:tracePt t="435820" x="8050213" y="6438900"/>
          <p14:tracePt t="435826" x="8067675" y="6438900"/>
          <p14:tracePt t="435837" x="8077200" y="6438900"/>
          <p14:tracePt t="435842" x="8096250" y="6438900"/>
          <p14:tracePt t="435854" x="8123238" y="6429375"/>
          <p14:tracePt t="435858" x="8140700" y="6419850"/>
          <p14:tracePt t="435871" x="8159750" y="6411913"/>
          <p14:tracePt t="435889" x="8169275" y="6402388"/>
          <p14:tracePt t="435890" x="8177213" y="6392863"/>
          <p14:tracePt t="435904" x="8186738" y="6392863"/>
          <p14:tracePt t="435922" x="8196263" y="6392863"/>
          <p14:tracePt t="435962" x="8196263" y="6383338"/>
          <p14:tracePt t="436945" x="8169275" y="6383338"/>
          <p14:tracePt t="436954" x="8150225" y="6383338"/>
          <p14:tracePt t="436962" x="8123238" y="6383338"/>
          <p14:tracePt t="436971" x="8086725" y="6383338"/>
          <p14:tracePt t="436978" x="8050213" y="6383338"/>
          <p14:tracePt t="436987" x="8023225" y="6383338"/>
          <p14:tracePt t="436994" x="7994650" y="6383338"/>
          <p14:tracePt t="437004" x="7967663" y="6383338"/>
          <p14:tracePt t="437010" x="7894638" y="6383338"/>
          <p14:tracePt t="437021" x="7785100" y="6402388"/>
          <p14:tracePt t="437026" x="7667625" y="6411913"/>
          <p14:tracePt t="437037" x="7412038" y="6446838"/>
          <p14:tracePt t="437042" x="7212013" y="6465888"/>
          <p14:tracePt t="437054" x="6846888" y="6519863"/>
          <p14:tracePt t="437058" x="6418263" y="6565900"/>
          <p14:tracePt t="437070" x="5989638" y="6629400"/>
          <p14:tracePt t="437088" x="5132388" y="6767513"/>
          <p14:tracePt t="437406" x="1751013" y="6738938"/>
          <p14:tracePt t="437418" x="1804988" y="6731000"/>
          <p14:tracePt t="437428" x="1831975" y="6711950"/>
          <p14:tracePt t="437437" x="1841500" y="6702425"/>
          <p14:tracePt t="437454" x="1841500" y="6694488"/>
          <p14:tracePt t="437470" x="1841500" y="6684963"/>
          <p14:tracePt t="437478" x="1841500" y="6675438"/>
          <p14:tracePt t="437489" x="1841500" y="6665913"/>
          <p14:tracePt t="437504" x="1841500" y="6629400"/>
          <p14:tracePt t="437521" x="1831975" y="6621463"/>
          <p14:tracePt t="437522" x="1831975" y="6602413"/>
          <p14:tracePt t="437537" x="1831975" y="6592888"/>
          <p14:tracePt t="437538" x="1824038" y="6584950"/>
          <p14:tracePt t="437554" x="1814513" y="6575425"/>
          <p14:tracePt t="437563" x="1804988" y="6565900"/>
          <p14:tracePt t="437587" x="1768475" y="6538913"/>
          <p14:tracePt t="437598" x="1751013" y="6529388"/>
          <p14:tracePt t="437606" x="1751013" y="6519863"/>
          <p14:tracePt t="437610" x="1741488" y="6511925"/>
          <p14:tracePt t="437621" x="1722438" y="6511925"/>
          <p14:tracePt t="437626" x="1714500" y="6511925"/>
          <p14:tracePt t="437643" x="1704975" y="6502400"/>
          <p14:tracePt t="437726" x="1722438" y="6502400"/>
          <p14:tracePt t="437734" x="1741488" y="6502400"/>
          <p14:tracePt t="437743" x="1758950" y="6511925"/>
          <p14:tracePt t="437753" x="1787525" y="6519863"/>
          <p14:tracePt t="437760" x="1814513" y="6519863"/>
          <p14:tracePt t="437770" x="1851025" y="6529388"/>
          <p14:tracePt t="437776" x="1868488" y="6529388"/>
          <p14:tracePt t="437787" x="1878013" y="6529388"/>
          <p14:tracePt t="437792" x="1887538" y="6529388"/>
          <p14:tracePt t="437808" x="1895475" y="6538913"/>
          <p14:tracePt t="437848" x="1905000" y="6538913"/>
          <p14:tracePt t="437864" x="1914525" y="6538913"/>
          <p14:tracePt t="437872" x="1924050" y="6538913"/>
          <p14:tracePt t="437881" x="1931988" y="6538913"/>
          <p14:tracePt t="437889" x="1941513" y="6538913"/>
          <p14:tracePt t="437903" x="1951038" y="6538913"/>
          <p14:tracePt t="437904" x="1960563" y="6538913"/>
          <p14:tracePt t="437912" x="1968500" y="6538913"/>
          <p14:tracePt t="437922" x="1978025" y="6538913"/>
          <p14:tracePt t="437928" x="1997075" y="6538913"/>
          <p14:tracePt t="437944" x="2014538" y="6538913"/>
          <p14:tracePt t="437954" x="2033588" y="6538913"/>
          <p14:tracePt t="437960" x="2051050" y="6538913"/>
          <p14:tracePt t="437970" x="2078038" y="6538913"/>
          <p14:tracePt t="437976" x="2114550" y="6548438"/>
          <p14:tracePt t="437991" x="2143125" y="6556375"/>
          <p14:tracePt t="437992" x="2160588" y="6565900"/>
          <p14:tracePt t="438003" x="2179638" y="6575425"/>
          <p14:tracePt t="438008" x="2206625" y="6575425"/>
          <p14:tracePt t="438021" x="2243138" y="6584950"/>
          <p14:tracePt t="438024" x="2270125" y="6592888"/>
          <p14:tracePt t="438037" x="2316163" y="6611938"/>
          <p14:tracePt t="438040" x="2352675" y="6611938"/>
          <p14:tracePt t="438055" x="2379663" y="6621463"/>
          <p14:tracePt t="438056" x="2425700" y="6629400"/>
          <p14:tracePt t="438070" x="2470150" y="6638925"/>
          <p14:tracePt t="438074" x="2498725" y="6648450"/>
          <p14:tracePt t="438089" x="2533650" y="6657975"/>
          <p14:tracePt t="438091" x="2570163" y="6665913"/>
          <p14:tracePt t="438104" x="2606675" y="6684963"/>
          <p14:tracePt t="438107" x="2671763" y="6702425"/>
          <p14:tracePt t="438137" x="2852738" y="6767513"/>
          <p14:tracePt t="438140" x="2944813" y="6775450"/>
          <p14:tracePt t="438148" x="3027363" y="6794500"/>
          <p14:tracePt t="438156" x="3081338" y="6804025"/>
          <p14:tracePt t="438170" x="3236913" y="6821488"/>
          <p14:tracePt t="438178" x="3327400" y="6831013"/>
          <p14:tracePt t="438187" x="3400425" y="6831013"/>
          <p14:tracePt t="438194" x="3482975" y="6831013"/>
          <p14:tracePt t="438207" x="3536950" y="6831013"/>
          <p14:tracePt t="438236" x="3692525" y="6831013"/>
          <p14:tracePt t="438248" x="3765550" y="6831013"/>
          <p14:tracePt t="438258" x="3819525" y="6831013"/>
          <p14:tracePt t="438270" x="3875088" y="6831013"/>
          <p14:tracePt t="438278" x="3902075" y="6831013"/>
          <p14:tracePt t="438287" x="3919538" y="6831013"/>
          <p14:tracePt t="438294" x="3948113" y="6831013"/>
          <p14:tracePt t="438304" x="3965575" y="6831013"/>
          <p14:tracePt t="438310" x="3984625" y="6831013"/>
          <p14:tracePt t="438320" x="4011613" y="6831013"/>
          <p14:tracePt t="438329" x="4057650" y="6831013"/>
          <p14:tracePt t="438355" x="4129088" y="6831013"/>
          <p14:tracePt t="438367" x="4157663" y="6831013"/>
          <p14:tracePt t="438377" x="4194175" y="6831013"/>
          <p14:tracePt t="438387" x="4221163" y="6831013"/>
          <p14:tracePt t="438392" x="4230688" y="6831013"/>
          <p14:tracePt t="438404" x="4238625" y="6831013"/>
          <p14:tracePt t="438408" x="4248150" y="6831013"/>
          <p14:tracePt t="438444" x="4248150" y="6821488"/>
          <p14:tracePt t="438452" x="4238625" y="6804025"/>
          <p14:tracePt t="438460" x="4230688" y="6784975"/>
          <p14:tracePt t="438470" x="4211638" y="6767513"/>
          <p14:tracePt t="438477" x="4194175" y="6748463"/>
          <p14:tracePt t="438487" x="4184650" y="6731000"/>
          <p14:tracePt t="438493" x="4148138" y="6711950"/>
          <p14:tracePt t="438504" x="4129088" y="6675438"/>
          <p14:tracePt t="438509" x="4084638" y="6657975"/>
          <p14:tracePt t="438520" x="4057650" y="6629400"/>
          <p14:tracePt t="438524" x="4011613" y="6602413"/>
          <p14:tracePt t="438537" x="3965575" y="6584950"/>
          <p14:tracePt t="438540" x="3929063" y="6584950"/>
          <p14:tracePt t="438554" x="3892550" y="6575425"/>
          <p14:tracePt t="438556" x="3875088" y="6565900"/>
          <p14:tracePt t="438570" x="3819525" y="6565900"/>
          <p14:tracePt t="438572" x="3802063" y="6548438"/>
          <p14:tracePt t="438587" x="3792538" y="6548438"/>
          <p14:tracePt t="438604" x="3783013" y="6548438"/>
          <p14:tracePt t="439064" x="3792538" y="6548438"/>
          <p14:tracePt t="440347" x="3783013" y="6556375"/>
          <p14:tracePt t="440402" x="3783013" y="6565900"/>
          <p14:tracePt t="441134" x="3792538" y="6565900"/>
          <p14:tracePt t="441147" x="3810000" y="6565900"/>
          <p14:tracePt t="441158" x="3829050" y="6565900"/>
          <p14:tracePt t="441160" x="3846513" y="6565900"/>
          <p14:tracePt t="441170" x="3856038" y="6565900"/>
          <p14:tracePt t="441176" x="3875088" y="6565900"/>
          <p14:tracePt t="441192" x="3883025" y="6565900"/>
          <p14:tracePt t="441204" x="3892550" y="6565900"/>
          <p14:tracePt t="441220" x="3902075" y="6575425"/>
          <p14:tracePt t="441256" x="3911600" y="6575425"/>
          <p14:tracePt t="441280" x="3919538" y="6575425"/>
          <p14:tracePt t="441304" x="3929063" y="6575425"/>
          <p14:tracePt t="441312" x="3938588" y="6575425"/>
          <p14:tracePt t="441320" x="3948113" y="6584950"/>
          <p14:tracePt t="441328" x="3965575" y="6584950"/>
          <p14:tracePt t="441336" x="3975100" y="6592888"/>
          <p14:tracePt t="441354" x="3984625" y="6592888"/>
          <p14:tracePt t="441459" x="3965575" y="6592888"/>
          <p14:tracePt t="441484" x="3846513" y="6592888"/>
          <p14:tracePt t="441492" x="3792538" y="6584950"/>
          <p14:tracePt t="441504" x="3746500" y="6584950"/>
          <p14:tracePt t="441506" x="3692525" y="6575425"/>
          <p14:tracePt t="441520" x="3619500" y="6556375"/>
          <p14:tracePt t="441522" x="3573463" y="6556375"/>
          <p14:tracePt t="441539" x="3519488" y="6556375"/>
          <p14:tracePt t="441554" x="3509963" y="6556375"/>
          <p14:tracePt t="441578" x="3519488" y="6556375"/>
          <p14:tracePt t="441587" x="3536950" y="6556375"/>
          <p14:tracePt t="441594" x="3573463" y="6556375"/>
          <p14:tracePt t="441604" x="3619500" y="6556375"/>
          <p14:tracePt t="441610" x="3656013" y="6575425"/>
          <p14:tracePt t="441621" x="3709988" y="6575425"/>
          <p14:tracePt t="441626" x="3756025" y="6584950"/>
          <p14:tracePt t="441637" x="3829050" y="6584950"/>
          <p14:tracePt t="441644" x="3938588" y="6592888"/>
          <p14:tracePt t="441654" x="4002088" y="6592888"/>
          <p14:tracePt t="441660" x="4111625" y="6592888"/>
          <p14:tracePt t="441671" x="4148138" y="6592888"/>
          <p14:tracePt t="441676" x="4230688" y="6611938"/>
          <p14:tracePt t="441687" x="4348163" y="6621463"/>
          <p14:tracePt t="441704" x="4549775" y="6621463"/>
          <p14:tracePt t="441720" x="4659313" y="6621463"/>
          <p14:tracePt t="441728" x="4695825" y="6621463"/>
          <p14:tracePt t="441737" x="4722813" y="6621463"/>
          <p14:tracePt t="441744" x="4730750" y="6611938"/>
          <p14:tracePt t="441754" x="4730750" y="6602413"/>
          <p14:tracePt t="441760" x="4740275" y="6602413"/>
          <p14:tracePt t="441771" x="4740275" y="6592888"/>
          <p14:tracePt t="441787" x="4740275" y="6575425"/>
          <p14:tracePt t="441792" x="4740275" y="6548438"/>
          <p14:tracePt t="441804" x="4730750" y="6519863"/>
          <p14:tracePt t="441808" x="4722813" y="6492875"/>
          <p14:tracePt t="441820" x="4703763" y="6465888"/>
          <p14:tracePt t="441824" x="4667250" y="6429375"/>
          <p14:tracePt t="441838" x="4640263" y="6411913"/>
          <p14:tracePt t="441840" x="4594225" y="6365875"/>
          <p14:tracePt t="441854" x="4530725" y="6302375"/>
          <p14:tracePt t="441856" x="4467225" y="6256338"/>
          <p14:tracePt t="441870" x="4403725" y="6237288"/>
          <p14:tracePt t="441872" x="4321175" y="6210300"/>
          <p14:tracePt t="441887" x="4248150" y="6183313"/>
          <p14:tracePt t="441888" x="4148138" y="6173788"/>
          <p14:tracePt t="441904" x="3965575" y="6156325"/>
          <p14:tracePt t="441920" x="3746500" y="6156325"/>
          <p14:tracePt t="441928" x="3636963" y="6156325"/>
          <p14:tracePt t="441937" x="3573463" y="6156325"/>
          <p14:tracePt t="441944" x="3519488" y="6156325"/>
          <p14:tracePt t="441954" x="3473450" y="6173788"/>
          <p14:tracePt t="441962" x="3446463" y="6192838"/>
          <p14:tracePt t="441971" x="3400425" y="6219825"/>
          <p14:tracePt t="441978" x="3382963" y="6246813"/>
          <p14:tracePt t="441987" x="3346450" y="6273800"/>
          <p14:tracePt t="441994" x="3317875" y="6319838"/>
          <p14:tracePt t="442004" x="3290888" y="6383338"/>
          <p14:tracePt t="442010" x="3273425" y="6411913"/>
          <p14:tracePt t="442020" x="3254375" y="6446838"/>
          <p14:tracePt t="442026" x="3244850" y="6483350"/>
          <p14:tracePt t="442037" x="3236913" y="6519863"/>
          <p14:tracePt t="442042" x="3227388" y="6538913"/>
          <p14:tracePt t="442055" x="3227388" y="6556375"/>
          <p14:tracePt t="442075" x="3227388" y="6584950"/>
          <p14:tracePt t="442087" x="3227388" y="6592888"/>
          <p14:tracePt t="442105" x="3227388" y="6602413"/>
          <p14:tracePt t="442121" x="3227388" y="6611938"/>
          <p14:tracePt t="442122" x="3236913" y="6611938"/>
          <p14:tracePt t="442138" x="3263900" y="6611938"/>
          <p14:tracePt t="442154" x="3273425" y="6611938"/>
          <p14:tracePt t="442162" x="3290888" y="6611938"/>
          <p14:tracePt t="442170" x="3300413" y="6621463"/>
          <p14:tracePt t="442178" x="3309938" y="6621463"/>
          <p14:tracePt t="442187" x="3317875" y="6629400"/>
          <p14:tracePt t="442194" x="3327400" y="6629400"/>
          <p14:tracePt t="442210" x="3327400" y="6638925"/>
          <p14:tracePt t="442220" x="3346450" y="6648450"/>
          <p14:tracePt t="442226" x="3354388" y="6648450"/>
          <p14:tracePt t="442237" x="3354388" y="6657975"/>
          <p14:tracePt t="442260" x="3363913" y="6657975"/>
          <p14:tracePt t="442393" x="3373438" y="6657975"/>
          <p14:tracePt t="442404" x="3390900" y="6657975"/>
          <p14:tracePt t="442413" x="3419475" y="6657975"/>
          <p14:tracePt t="442421" x="3455988" y="6665913"/>
          <p14:tracePt t="442428" x="3473450" y="6665913"/>
          <p14:tracePt t="442437" x="3509963" y="6665913"/>
          <p14:tracePt t="442444" x="3573463" y="6665913"/>
          <p14:tracePt t="442454" x="3619500" y="6675438"/>
          <p14:tracePt t="442460" x="3646488" y="6675438"/>
          <p14:tracePt t="442470" x="3729038" y="6675438"/>
          <p14:tracePt t="442476" x="3819525" y="6675438"/>
          <p14:tracePt t="442487" x="3875088" y="6675438"/>
          <p14:tracePt t="442492" x="4038600" y="6675438"/>
          <p14:tracePt t="442504" x="4184650" y="6675438"/>
          <p14:tracePt t="442510" x="4311650" y="6675438"/>
          <p14:tracePt t="442522" x="4403725" y="6675438"/>
          <p14:tracePt t="442526" x="4494213" y="6675438"/>
          <p14:tracePt t="442537" x="4594225" y="6675438"/>
          <p14:tracePt t="442542" x="4649788" y="6675438"/>
          <p14:tracePt t="442555" x="4703763" y="6675438"/>
          <p14:tracePt t="442558" x="4740275" y="6675438"/>
          <p14:tracePt t="442570" x="4749800" y="6675438"/>
          <p14:tracePt t="442590" x="4759325" y="6675438"/>
          <p14:tracePt t="442604" x="4759325" y="6665913"/>
          <p14:tracePt t="442621" x="4767263" y="6657975"/>
          <p14:tracePt t="442642" x="4776788" y="6648450"/>
          <p14:tracePt t="442654" x="4786313" y="6648450"/>
          <p14:tracePt t="442658" x="4795838" y="6648450"/>
          <p14:tracePt t="442670" x="4813300" y="6648450"/>
          <p14:tracePt t="442674" x="4849813" y="6648450"/>
          <p14:tracePt t="442687" x="4886325" y="6657975"/>
          <p14:tracePt t="442690" x="4949825" y="6684963"/>
          <p14:tracePt t="442704" x="4995863" y="6694488"/>
          <p14:tracePt t="442706" x="5049838" y="6702425"/>
          <p14:tracePt t="442721" x="5095875" y="6711950"/>
          <p14:tracePt t="442722" x="5151438" y="6731000"/>
          <p14:tracePt t="442737" x="5224463" y="6731000"/>
          <p14:tracePt t="442738" x="5305425" y="6731000"/>
          <p14:tracePt t="442754" x="5487988" y="6731000"/>
          <p14:tracePt t="442763" x="5543550" y="6731000"/>
          <p14:tracePt t="442772" x="5597525" y="6731000"/>
          <p14:tracePt t="442778" x="5643563" y="6731000"/>
          <p14:tracePt t="442788" x="5724525" y="6731000"/>
          <p14:tracePt t="442804" x="5770563" y="6731000"/>
          <p14:tracePt t="442812" x="5789613" y="6731000"/>
          <p14:tracePt t="442821" x="5797550" y="6731000"/>
          <p14:tracePt t="442828" x="5807075" y="67310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>
            <a:extLst>
              <a:ext uri="{FF2B5EF4-FFF2-40B4-BE49-F238E27FC236}">
                <a16:creationId xmlns:a16="http://schemas.microsoft.com/office/drawing/2014/main" id="{14606F58-45C1-40E5-BBB0-AA69265E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D9AC10-01AD-43A0-B6CA-09A11F126691}" type="slidenum">
              <a:rPr lang="en-US" altLang="zh-CN" sz="1400" smtClean="0">
                <a:solidFill>
                  <a:srgbClr val="FFFFFF"/>
                </a:solidFill>
                <a:latin typeface="Franklin Gothic Book" panose="020B0503020102020204" pitchFamily="34" charset="0"/>
                <a:ea typeface="幼圆" panose="02010509060101010101" pitchFamily="49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400">
              <a:solidFill>
                <a:srgbClr val="FFFFFF"/>
              </a:solidFill>
              <a:latin typeface="Franklin Gothic Book" panose="020B0503020102020204" pitchFamily="34" charset="0"/>
              <a:ea typeface="幼圆" panose="02010509060101010101" pitchFamily="49" charset="-122"/>
            </a:endParaRPr>
          </a:p>
        </p:txBody>
      </p:sp>
      <p:sp>
        <p:nvSpPr>
          <p:cNvPr id="61443" name="Text Box 2">
            <a:extLst>
              <a:ext uri="{FF2B5EF4-FFF2-40B4-BE49-F238E27FC236}">
                <a16:creationId xmlns:a16="http://schemas.microsoft.com/office/drawing/2014/main" id="{B1384319-2FDC-4B61-8AB7-D949057D5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7864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Acetone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61444" name="Group 3">
            <a:extLst>
              <a:ext uri="{FF2B5EF4-FFF2-40B4-BE49-F238E27FC236}">
                <a16:creationId xmlns:a16="http://schemas.microsoft.com/office/drawing/2014/main" id="{FB44F8D1-1B3A-4E10-A37F-2EA1451E65DB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836613"/>
            <a:ext cx="7620000" cy="4495800"/>
            <a:chOff x="528" y="576"/>
            <a:chExt cx="4800" cy="2832"/>
          </a:xfrm>
        </p:grpSpPr>
        <p:pic>
          <p:nvPicPr>
            <p:cNvPr id="61447" name="Picture 4" descr="画049">
              <a:extLst>
                <a:ext uri="{FF2B5EF4-FFF2-40B4-BE49-F238E27FC236}">
                  <a16:creationId xmlns:a16="http://schemas.microsoft.com/office/drawing/2014/main" id="{533DB627-6FCB-4E41-9BC6-F8C1DBC7F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13"/>
            <a:stretch>
              <a:fillRect/>
            </a:stretch>
          </p:blipFill>
          <p:spPr bwMode="auto">
            <a:xfrm>
              <a:off x="528" y="576"/>
              <a:ext cx="4800" cy="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48" name="Rectangle 5">
              <a:extLst>
                <a:ext uri="{FF2B5EF4-FFF2-40B4-BE49-F238E27FC236}">
                  <a16:creationId xmlns:a16="http://schemas.microsoft.com/office/drawing/2014/main" id="{E9B28000-AA78-43AE-891D-5611559E5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1719"/>
              <a:ext cx="1011" cy="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1446" name="Oval 7">
            <a:extLst>
              <a:ext uri="{FF2B5EF4-FFF2-40B4-BE49-F238E27FC236}">
                <a16:creationId xmlns:a16="http://schemas.microsoft.com/office/drawing/2014/main" id="{AB5607D4-5B77-47FA-BFAA-F777392A7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3" y="3525838"/>
            <a:ext cx="576262" cy="3603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E47E106-E375-4429-A73A-D696BBAB2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5"/>
    </mc:Choice>
    <mc:Fallback>
      <p:transition spd="slow" advTm="11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83" x="5797550" y="6731000"/>
          <p14:tracePt t="2489" x="5789613" y="6731000"/>
          <p14:tracePt t="2497" x="5780088" y="6721475"/>
          <p14:tracePt t="2505" x="5770563" y="6702425"/>
          <p14:tracePt t="2514" x="5753100" y="6675438"/>
          <p14:tracePt t="2521" x="5724525" y="6611938"/>
          <p14:tracePt t="2532" x="5707063" y="6548438"/>
          <p14:tracePt t="2537" x="5670550" y="6483350"/>
          <p14:tracePt t="2548" x="5624513" y="6375400"/>
          <p14:tracePt t="2553" x="5580063" y="6237288"/>
          <p14:tracePt t="2564" x="5534025" y="6127750"/>
          <p14:tracePt t="2570" x="5507038" y="6046788"/>
          <p14:tracePt t="2579" x="5461000" y="5900738"/>
          <p14:tracePt t="2587" x="5434013" y="5781675"/>
          <p14:tracePt t="2595" x="5405438" y="5691188"/>
          <p14:tracePt t="2604" x="5378450" y="5535613"/>
          <p14:tracePt t="2610" x="5351463" y="5445125"/>
          <p14:tracePt t="2620" x="5324475" y="5343525"/>
          <p14:tracePt t="2627" x="5324475" y="5270500"/>
          <p14:tracePt t="2635" x="5314950" y="5143500"/>
          <p14:tracePt t="2643" x="5297488" y="5053013"/>
          <p14:tracePt t="2651" x="5287963" y="4951413"/>
          <p14:tracePt t="2659" x="5268913" y="4914900"/>
          <p14:tracePt t="2667" x="5260975" y="4870450"/>
          <p14:tracePt t="2675" x="5251450" y="4851400"/>
          <p14:tracePt t="2683" x="5241925" y="4824413"/>
          <p14:tracePt t="2690" x="5232400" y="4805363"/>
          <p14:tracePt t="2699" x="5224463" y="4797425"/>
          <p14:tracePt t="2717" x="5214938" y="4797425"/>
          <p14:tracePt t="2739" x="5214938" y="4787900"/>
          <p14:tracePt t="2748" x="5214938" y="4778375"/>
          <p14:tracePt t="2765" x="5214938" y="4768850"/>
          <p14:tracePt t="2771" x="5224463" y="4768850"/>
          <p14:tracePt t="2861" x="5224463" y="4760913"/>
          <p14:tracePt t="2909" x="5224463" y="4751388"/>
          <p14:tracePt t="2925" x="5214938" y="4741863"/>
          <p14:tracePt t="2933" x="5214938" y="4732338"/>
          <p14:tracePt t="2941" x="5205413" y="4724400"/>
          <p14:tracePt t="2949" x="5205413" y="4714875"/>
          <p14:tracePt t="2965" x="5195888" y="47053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>
            <a:extLst>
              <a:ext uri="{FF2B5EF4-FFF2-40B4-BE49-F238E27FC236}">
                <a16:creationId xmlns:a16="http://schemas.microsoft.com/office/drawing/2014/main" id="{B337FB72-D732-4F0B-A6E9-2EE41E22A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5949950"/>
            <a:ext cx="1727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Propanal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63491" name="Group 7">
            <a:extLst>
              <a:ext uri="{FF2B5EF4-FFF2-40B4-BE49-F238E27FC236}">
                <a16:creationId xmlns:a16="http://schemas.microsoft.com/office/drawing/2014/main" id="{D9BD1D10-CEF6-46A0-AB56-41949D2BB91A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143000"/>
            <a:ext cx="7315200" cy="4495800"/>
            <a:chOff x="624" y="720"/>
            <a:chExt cx="4608" cy="2832"/>
          </a:xfrm>
        </p:grpSpPr>
        <p:pic>
          <p:nvPicPr>
            <p:cNvPr id="63492" name="Picture 3" descr="画050">
              <a:extLst>
                <a:ext uri="{FF2B5EF4-FFF2-40B4-BE49-F238E27FC236}">
                  <a16:creationId xmlns:a16="http://schemas.microsoft.com/office/drawing/2014/main" id="{E5BE49F0-B1B5-4A19-8FDD-AE6892F8D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13"/>
            <a:stretch>
              <a:fillRect/>
            </a:stretch>
          </p:blipFill>
          <p:spPr bwMode="auto">
            <a:xfrm>
              <a:off x="624" y="720"/>
              <a:ext cx="4608" cy="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3" name="Rectangle 5">
              <a:extLst>
                <a:ext uri="{FF2B5EF4-FFF2-40B4-BE49-F238E27FC236}">
                  <a16:creationId xmlns:a16="http://schemas.microsoft.com/office/drawing/2014/main" id="{93D7744A-B7B1-4607-B6BF-D550AC76B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968"/>
              <a:ext cx="1301" cy="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722A7EC-0148-4FBB-84B6-26784D9BC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84"/>
    </mc:Choice>
    <mc:Fallback>
      <p:transition spd="slow" advTm="32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8" x="5159375" y="4668838"/>
          <p14:tracePt t="1056" x="5159375" y="4660900"/>
          <p14:tracePt t="1064" x="5141913" y="4641850"/>
          <p14:tracePt t="1071" x="5132388" y="4624388"/>
          <p14:tracePt t="1080" x="5105400" y="4587875"/>
          <p14:tracePt t="1088" x="5095875" y="4559300"/>
          <p14:tracePt t="1096" x="5086350" y="4522788"/>
          <p14:tracePt t="1104" x="5059363" y="4441825"/>
          <p14:tracePt t="1112" x="5049838" y="4368800"/>
          <p14:tracePt t="1127" x="5022850" y="4213225"/>
          <p14:tracePt t="1135" x="5022850" y="4176713"/>
          <p14:tracePt t="1143" x="5022850" y="4140200"/>
          <p14:tracePt t="1151" x="5022850" y="4113213"/>
          <p14:tracePt t="1160" x="5022850" y="4086225"/>
          <p14:tracePt t="1168" x="5022850" y="4067175"/>
          <p14:tracePt t="1176" x="5022850" y="4057650"/>
          <p14:tracePt t="1184" x="5032375" y="4049713"/>
          <p14:tracePt t="1194" x="5032375" y="4040188"/>
          <p14:tracePt t="1218" x="5022850" y="4040188"/>
          <p14:tracePt t="1226" x="4995863" y="4067175"/>
          <p14:tracePt t="1234" x="4913313" y="4167188"/>
          <p14:tracePt t="1243" x="4786313" y="4332288"/>
          <p14:tracePt t="1251" x="4659313" y="4486275"/>
          <p14:tracePt t="1259" x="4567238" y="4578350"/>
          <p14:tracePt t="1346" x="4557713" y="4578350"/>
          <p14:tracePt t="1353" x="4467225" y="4505325"/>
          <p14:tracePt t="1361" x="4421188" y="4459288"/>
          <p14:tracePt t="1370" x="4202113" y="4386263"/>
          <p14:tracePt t="1378" x="4148138" y="4405313"/>
          <p14:tracePt t="1386" x="4111625" y="4422775"/>
          <p14:tracePt t="1393" x="4084638" y="4459288"/>
          <p14:tracePt t="1402" x="4065588" y="4532313"/>
          <p14:tracePt t="1410" x="4065588" y="4587875"/>
          <p14:tracePt t="1419" x="4057650" y="4687888"/>
          <p14:tracePt t="1426" x="4011613" y="4797425"/>
          <p14:tracePt t="1435" x="3984625" y="4878388"/>
          <p14:tracePt t="1442" x="3975100" y="4933950"/>
          <p14:tracePt t="1450" x="3956050" y="5070475"/>
          <p14:tracePt t="1459" x="3956050" y="5143500"/>
          <p14:tracePt t="1467" x="3975100" y="5216525"/>
          <p14:tracePt t="1476" x="4038600" y="5316538"/>
          <p14:tracePt t="1482" x="4111625" y="5435600"/>
          <p14:tracePt t="1492" x="4175125" y="5535613"/>
          <p14:tracePt t="1498" x="4248150" y="5635625"/>
          <p14:tracePt t="1508" x="4311650" y="5735638"/>
          <p14:tracePt t="1516" x="4376738" y="5837238"/>
          <p14:tracePt t="1524" x="4430713" y="5918200"/>
          <p14:tracePt t="1532" x="4457700" y="5946775"/>
          <p14:tracePt t="1540" x="4494213" y="6010275"/>
          <p14:tracePt t="1548" x="4513263" y="6073775"/>
          <p14:tracePt t="1556" x="4540250" y="6127750"/>
          <p14:tracePt t="1564" x="4567238" y="6192838"/>
          <p14:tracePt t="1572" x="4576763" y="6210300"/>
          <p14:tracePt t="1584" x="4586288" y="6246813"/>
          <p14:tracePt t="1588" x="4586288" y="6273800"/>
          <p14:tracePt t="1598" x="4594225" y="6292850"/>
          <p14:tracePt t="1604" x="4594225" y="6310313"/>
          <p14:tracePt t="1612" x="4594225" y="6329363"/>
          <p14:tracePt t="1628" x="4603750" y="6338888"/>
          <p14:tracePt t="1644" x="4603750" y="6346825"/>
          <p14:tracePt t="1660" x="4603750" y="6356350"/>
          <p14:tracePt t="1675" x="4603750" y="6365875"/>
          <p14:tracePt t="1683" x="4603750" y="6383338"/>
          <p14:tracePt t="1692" x="4603750" y="6402388"/>
          <p14:tracePt t="1699" x="4603750" y="6411913"/>
          <p14:tracePt t="1709" x="4603750" y="6419850"/>
          <p14:tracePt t="1756" x="4594225" y="6419850"/>
          <p14:tracePt t="1767" x="4576763" y="6419850"/>
          <p14:tracePt t="1775" x="4557713" y="6419850"/>
          <p14:tracePt t="1782" x="4540250" y="6419850"/>
          <p14:tracePt t="1790" x="4503738" y="6411913"/>
          <p14:tracePt t="1798" x="4467225" y="6402388"/>
          <p14:tracePt t="1806" x="4413250" y="6375400"/>
          <p14:tracePt t="1814" x="4384675" y="6356350"/>
          <p14:tracePt t="1821" x="4340225" y="6338888"/>
          <p14:tracePt t="1830" x="4257675" y="6310313"/>
          <p14:tracePt t="1838" x="4230688" y="6292850"/>
          <p14:tracePt t="1846" x="4211638" y="6265863"/>
          <p14:tracePt t="1854" x="4194175" y="6246813"/>
          <p14:tracePt t="1862" x="4165600" y="6229350"/>
          <p14:tracePt t="1870" x="4148138" y="6210300"/>
          <p14:tracePt t="1878" x="4129088" y="6164263"/>
          <p14:tracePt t="1886" x="4111625" y="6146800"/>
          <p14:tracePt t="1894" x="4102100" y="6119813"/>
          <p14:tracePt t="1902" x="4094163" y="6100763"/>
          <p14:tracePt t="1910" x="4084638" y="6091238"/>
          <p14:tracePt t="1918" x="4084638" y="6083300"/>
          <p14:tracePt t="1927" x="4084638" y="6073775"/>
          <p14:tracePt t="1943" x="4084638" y="6064250"/>
          <p14:tracePt t="1969" x="4084638" y="6054725"/>
          <p14:tracePt t="1974" x="4094163" y="6054725"/>
          <p14:tracePt t="1982" x="4129088" y="6046788"/>
          <p14:tracePt t="1990" x="4157663" y="6037263"/>
          <p14:tracePt t="1998" x="4211638" y="6037263"/>
          <p14:tracePt t="2006" x="4303713" y="6027738"/>
          <p14:tracePt t="2016" x="4403725" y="6010275"/>
          <p14:tracePt t="2021" x="4476750" y="6000750"/>
          <p14:tracePt t="2031" x="4622800" y="6000750"/>
          <p14:tracePt t="2038" x="4730750" y="6000750"/>
          <p14:tracePt t="2048" x="4822825" y="6000750"/>
          <p14:tracePt t="2054" x="4949825" y="6000750"/>
          <p14:tracePt t="2064" x="5059363" y="6000750"/>
          <p14:tracePt t="2072" x="5168900" y="6000750"/>
          <p14:tracePt t="2080" x="5224463" y="6000750"/>
          <p14:tracePt t="2088" x="5314950" y="6000750"/>
          <p14:tracePt t="2096" x="5434013" y="6018213"/>
          <p14:tracePt t="2104" x="5478463" y="6027738"/>
          <p14:tracePt t="2111" x="5551488" y="6046788"/>
          <p14:tracePt t="2120" x="5616575" y="6064250"/>
          <p14:tracePt t="2127" x="5661025" y="6091238"/>
          <p14:tracePt t="2136" x="5707063" y="6110288"/>
          <p14:tracePt t="2144" x="5734050" y="6127750"/>
          <p14:tracePt t="2152" x="5753100" y="6164263"/>
          <p14:tracePt t="2163" x="5789613" y="6183313"/>
          <p14:tracePt t="2167" x="5807075" y="6200775"/>
          <p14:tracePt t="2175" x="5816600" y="6219825"/>
          <p14:tracePt t="2183" x="5826125" y="6237288"/>
          <p14:tracePt t="2192" x="5834063" y="6256338"/>
          <p14:tracePt t="2200" x="5843588" y="6273800"/>
          <p14:tracePt t="2210" x="5843588" y="6310313"/>
          <p14:tracePt t="2216" x="5853113" y="6329363"/>
          <p14:tracePt t="2226" x="5853113" y="6346825"/>
          <p14:tracePt t="2232" x="5853113" y="6375400"/>
          <p14:tracePt t="2240" x="5853113" y="6392863"/>
          <p14:tracePt t="2248" x="5853113" y="6419850"/>
          <p14:tracePt t="2256" x="5853113" y="6438900"/>
          <p14:tracePt t="2264" x="5834063" y="6456363"/>
          <p14:tracePt t="2272" x="5807075" y="6483350"/>
          <p14:tracePt t="2280" x="5780088" y="6519863"/>
          <p14:tracePt t="2288" x="5743575" y="6548438"/>
          <p14:tracePt t="2300" x="5716588" y="6584950"/>
          <p14:tracePt t="2304" x="5670550" y="6621463"/>
          <p14:tracePt t="2314" x="5624513" y="6657975"/>
          <p14:tracePt t="2322" x="5561013" y="6694488"/>
          <p14:tracePt t="2330" x="5461000" y="6731000"/>
          <p14:tracePt t="2338" x="5360988" y="6775450"/>
          <p14:tracePt t="2346" x="5260975" y="6821488"/>
          <p14:tracePt t="2354" x="5168900" y="6831013"/>
          <p14:tracePt t="2362" x="5122863" y="6840538"/>
          <p14:tracePt t="2469" x="4457700" y="6831013"/>
          <p14:tracePt t="2474" x="4394200" y="6804025"/>
          <p14:tracePt t="2481" x="4348163" y="6794500"/>
          <p14:tracePt t="2490" x="4238625" y="6767513"/>
          <p14:tracePt t="2499" x="4194175" y="6757988"/>
          <p14:tracePt t="2506" x="4157663" y="6748463"/>
          <p14:tracePt t="2514" x="4111625" y="6738938"/>
          <p14:tracePt t="2522" x="4094163" y="6731000"/>
          <p14:tracePt t="2530" x="4065588" y="6711950"/>
          <p14:tracePt t="2538" x="4057650" y="6711950"/>
          <p14:tracePt t="2546" x="4048125" y="6711950"/>
          <p14:tracePt t="2554" x="4048125" y="6702425"/>
          <p14:tracePt t="2572" x="4038600" y="6694488"/>
          <p14:tracePt t="2586" x="4029075" y="6684963"/>
          <p14:tracePt t="2596" x="4029075" y="6665913"/>
          <p14:tracePt t="2602" x="4021138" y="6657975"/>
          <p14:tracePt t="2613" x="4021138" y="6638925"/>
          <p14:tracePt t="2622" x="4002088" y="6621463"/>
          <p14:tracePt t="2628" x="3992563" y="6602413"/>
          <p14:tracePt t="2638" x="3984625" y="6584950"/>
          <p14:tracePt t="2644" x="3975100" y="6565900"/>
          <p14:tracePt t="2654" x="3975100" y="6548438"/>
          <p14:tracePt t="2663" x="3965575" y="6519863"/>
          <p14:tracePt t="2670" x="3965575" y="6502400"/>
          <p14:tracePt t="2675" x="3956050" y="6475413"/>
          <p14:tracePt t="2684" x="3956050" y="6419850"/>
          <p14:tracePt t="2693" x="3956050" y="6392863"/>
          <p14:tracePt t="2700" x="3956050" y="6338888"/>
          <p14:tracePt t="2709" x="3956050" y="6273800"/>
          <p14:tracePt t="2717" x="3956050" y="6219825"/>
          <p14:tracePt t="2726" x="3956050" y="6183313"/>
          <p14:tracePt t="2732" x="3984625" y="6119813"/>
          <p14:tracePt t="2743" x="4038600" y="6000750"/>
          <p14:tracePt t="2748" x="4094163" y="5954713"/>
          <p14:tracePt t="2756" x="4121150" y="5918200"/>
          <p14:tracePt t="2764" x="4165600" y="5910263"/>
          <p14:tracePt t="2772" x="4194175" y="5910263"/>
          <p14:tracePt t="2780" x="4202113" y="5918200"/>
          <p14:tracePt t="2951" x="4202113" y="5910263"/>
          <p14:tracePt t="2959" x="4238625" y="5827713"/>
          <p14:tracePt t="2966" x="4275138" y="5772150"/>
          <p14:tracePt t="2975" x="4330700" y="5708650"/>
          <p14:tracePt t="2982" x="4394200" y="5654675"/>
          <p14:tracePt t="2990" x="4440238" y="5635625"/>
          <p14:tracePt t="2998" x="4521200" y="5608638"/>
          <p14:tracePt t="3006" x="4586288" y="5581650"/>
          <p14:tracePt t="3014" x="4594225" y="5581650"/>
          <p14:tracePt t="3022" x="4686300" y="5562600"/>
          <p14:tracePt t="3030" x="4740275" y="5545138"/>
          <p14:tracePt t="3037" x="4822825" y="5535613"/>
          <p14:tracePt t="3046" x="4895850" y="5526088"/>
          <p14:tracePt t="3053" x="4995863" y="5508625"/>
          <p14:tracePt t="3061" x="5068888" y="5499100"/>
          <p14:tracePt t="3069" x="5114925" y="5472113"/>
          <p14:tracePt t="3078" x="5159375" y="5453063"/>
          <p14:tracePt t="3086" x="5178425" y="5445125"/>
          <p14:tracePt t="3093" x="5224463" y="5416550"/>
          <p14:tracePt t="3102" x="5287963" y="5372100"/>
          <p14:tracePt t="3110" x="5305425" y="5343525"/>
          <p14:tracePt t="3119" x="5351463" y="5316538"/>
          <p14:tracePt t="3128" x="5387975" y="5280025"/>
          <p14:tracePt t="3136" x="5414963" y="5253038"/>
          <p14:tracePt t="3143" x="5424488" y="5243513"/>
          <p14:tracePt t="3152" x="5434013" y="5226050"/>
          <p14:tracePt t="3160" x="5434013" y="5216525"/>
          <p14:tracePt t="3171" x="5434013" y="5207000"/>
          <p14:tracePt t="3177" x="5441950" y="5189538"/>
          <p14:tracePt t="3193" x="5441950" y="5180013"/>
          <p14:tracePt t="3203" x="5441950" y="5160963"/>
          <p14:tracePt t="3209" x="5441950" y="5143500"/>
          <p14:tracePt t="3216" x="5441950" y="5133975"/>
          <p14:tracePt t="3227" x="5441950" y="5106988"/>
          <p14:tracePt t="3232" x="5441950" y="5089525"/>
          <p14:tracePt t="3241" x="5441950" y="5070475"/>
          <p14:tracePt t="3248" x="5441950" y="5060950"/>
          <p14:tracePt t="3256" x="5441950" y="5024438"/>
          <p14:tracePt t="3264" x="5441950" y="4997450"/>
          <p14:tracePt t="3272" x="5441950" y="4970463"/>
          <p14:tracePt t="3280" x="5424488" y="4924425"/>
          <p14:tracePt t="3288" x="5414963" y="4897438"/>
          <p14:tracePt t="3296" x="5397500" y="4841875"/>
          <p14:tracePt t="3305" x="5397500" y="4833938"/>
          <p14:tracePt t="3312" x="5387975" y="4814888"/>
          <p14:tracePt t="3320" x="5378450" y="4805363"/>
          <p14:tracePt t="3328" x="5368925" y="4797425"/>
          <p14:tracePt t="3336" x="5360988" y="4797425"/>
          <p14:tracePt t="3344" x="5360988" y="4787900"/>
          <p14:tracePt t="3491" x="5351463" y="4787900"/>
          <p14:tracePt t="3507" x="5341938" y="4787900"/>
          <p14:tracePt t="3514" x="5334000" y="4787900"/>
          <p14:tracePt t="3522" x="5324475" y="4787900"/>
          <p14:tracePt t="3530" x="5314950" y="4787900"/>
          <p14:tracePt t="3541" x="5297488" y="4787900"/>
          <p14:tracePt t="3556" x="5278438" y="4787900"/>
          <p14:tracePt t="3561" x="5260975" y="4787900"/>
          <p14:tracePt t="3570" x="5251450" y="4787900"/>
          <p14:tracePt t="3578" x="5232400" y="4787900"/>
          <p14:tracePt t="3586" x="5224463" y="4787900"/>
          <p14:tracePt t="3593" x="5214938" y="4787900"/>
          <p14:tracePt t="3609" x="5205413" y="4787900"/>
          <p14:tracePt t="3618" x="5195888" y="4787900"/>
          <p14:tracePt t="3626" x="5187950" y="4787900"/>
          <p14:tracePt t="3635" x="5178425" y="4787900"/>
          <p14:tracePt t="3650" x="5168900" y="4778375"/>
          <p14:tracePt t="3659" x="5159375" y="4778375"/>
          <p14:tracePt t="3666" x="5159375" y="4768850"/>
          <p14:tracePt t="3675" x="5141913" y="4751388"/>
          <p14:tracePt t="3682" x="5132388" y="4732338"/>
          <p14:tracePt t="3691" x="5122863" y="4714875"/>
          <p14:tracePt t="3698" x="5105400" y="4697413"/>
          <p14:tracePt t="3709" x="5095875" y="4678363"/>
          <p14:tracePt t="3716" x="5078413" y="4651375"/>
          <p14:tracePt t="3726" x="5059363" y="4624388"/>
          <p14:tracePt t="3732" x="5049838" y="4605338"/>
          <p14:tracePt t="3744" x="5041900" y="4587875"/>
          <p14:tracePt t="3748" x="5032375" y="4568825"/>
          <p14:tracePt t="3756" x="5022850" y="4551363"/>
          <p14:tracePt t="3764" x="5022850" y="4532313"/>
          <p14:tracePt t="3773" x="5022850" y="4522788"/>
          <p14:tracePt t="3780" x="5022850" y="4505325"/>
          <p14:tracePt t="3789" x="5022850" y="4486275"/>
          <p14:tracePt t="3796" x="5014913" y="4486275"/>
          <p14:tracePt t="3804" x="5014913" y="4468813"/>
          <p14:tracePt t="3812" x="5014913" y="4459288"/>
          <p14:tracePt t="3820" x="5014913" y="4449763"/>
          <p14:tracePt t="3829" x="5014913" y="4432300"/>
          <p14:tracePt t="3844" x="5014913" y="4413250"/>
          <p14:tracePt t="3860" x="5014913" y="4405313"/>
          <p14:tracePt t="3876" x="5014913" y="4395788"/>
          <p14:tracePt t="3884" x="5014913" y="4386263"/>
          <p14:tracePt t="3893" x="5014913" y="4376738"/>
          <p14:tracePt t="3900" x="5014913" y="4368800"/>
          <p14:tracePt t="3909" x="5022850" y="4349750"/>
          <p14:tracePt t="3916" x="5022850" y="4332288"/>
          <p14:tracePt t="3927" x="5022850" y="4313238"/>
          <p14:tracePt t="3931" x="5032375" y="4295775"/>
          <p14:tracePt t="3941" x="5032375" y="4276725"/>
          <p14:tracePt t="3948" x="5041900" y="4259263"/>
          <p14:tracePt t="3958" x="5049838" y="4259263"/>
          <p14:tracePt t="3964" x="5059363" y="4240213"/>
          <p14:tracePt t="3975" x="5068888" y="4222750"/>
          <p14:tracePt t="3980" x="5068888" y="4213225"/>
          <p14:tracePt t="3991" x="5078413" y="4195763"/>
          <p14:tracePt t="3998" x="5086350" y="4186238"/>
          <p14:tracePt t="4006" x="5086350" y="4176713"/>
          <p14:tracePt t="4022" x="5095875" y="4167188"/>
          <p14:tracePt t="4070" x="5105400" y="4167188"/>
          <p14:tracePt t="4078" x="5114925" y="4167188"/>
          <p14:tracePt t="4086" x="5122863" y="4167188"/>
          <p14:tracePt t="4094" x="5132388" y="4167188"/>
          <p14:tracePt t="4103" x="5141913" y="4167188"/>
          <p14:tracePt t="4112" x="5159375" y="4167188"/>
          <p14:tracePt t="4142" x="5187950" y="4186238"/>
          <p14:tracePt t="4149" x="5195888" y="4195763"/>
          <p14:tracePt t="4158" x="5205413" y="4203700"/>
          <p14:tracePt t="4174" x="5214938" y="4213225"/>
          <p14:tracePt t="4181" x="5224463" y="4232275"/>
          <p14:tracePt t="4190" x="5232400" y="4240213"/>
          <p14:tracePt t="4198" x="5241925" y="4259263"/>
          <p14:tracePt t="4206" x="5251450" y="4268788"/>
          <p14:tracePt t="4214" x="5260975" y="4286250"/>
          <p14:tracePt t="4222" x="5268913" y="4303713"/>
          <p14:tracePt t="4230" x="5278438" y="4322763"/>
          <p14:tracePt t="4238" x="5287963" y="4332288"/>
          <p14:tracePt t="4246" x="5297488" y="4349750"/>
          <p14:tracePt t="4254" x="5305425" y="4368800"/>
          <p14:tracePt t="4264" x="5305425" y="4376738"/>
          <p14:tracePt t="4270" x="5314950" y="4386263"/>
          <p14:tracePt t="4280" x="5314950" y="4405313"/>
          <p14:tracePt t="4289" x="5314950" y="4413250"/>
          <p14:tracePt t="4296" x="5314950" y="4432300"/>
          <p14:tracePt t="4304" x="5314950" y="4441825"/>
          <p14:tracePt t="4312" x="5324475" y="4459288"/>
          <p14:tracePt t="4320" x="5324475" y="4468813"/>
          <p14:tracePt t="4328" x="5324475" y="4478338"/>
          <p14:tracePt t="4336" x="5324475" y="4495800"/>
          <p14:tracePt t="4344" x="5324475" y="4514850"/>
          <p14:tracePt t="4352" x="5324475" y="4522788"/>
          <p14:tracePt t="4360" x="5324475" y="4541838"/>
          <p14:tracePt t="4368" x="5324475" y="4551363"/>
          <p14:tracePt t="4376" x="5324475" y="4559300"/>
          <p14:tracePt t="4384" x="5324475" y="4568825"/>
          <p14:tracePt t="4392" x="5324475" y="4578350"/>
          <p14:tracePt t="4400" x="5324475" y="4595813"/>
          <p14:tracePt t="4409" x="5324475" y="4614863"/>
          <p14:tracePt t="4416" x="5324475" y="4632325"/>
          <p14:tracePt t="4427" x="5324475" y="4641850"/>
          <p14:tracePt t="4431" x="5324475" y="4651375"/>
          <p14:tracePt t="4440" x="5324475" y="4660900"/>
          <p14:tracePt t="4448" x="5314950" y="4678363"/>
          <p14:tracePt t="4456" x="5314950" y="4687888"/>
          <p14:tracePt t="4464" x="5305425" y="4705350"/>
          <p14:tracePt t="4472" x="5305425" y="4724400"/>
          <p14:tracePt t="4480" x="5297488" y="4732338"/>
          <p14:tracePt t="4489" x="5287963" y="4751388"/>
          <p14:tracePt t="4504" x="5278438" y="4760913"/>
          <p14:tracePt t="4514" x="5268913" y="4778375"/>
          <p14:tracePt t="4520" x="5260975" y="4797425"/>
          <p14:tracePt t="4529" x="5251450" y="4805363"/>
          <p14:tracePt t="4536" x="5241925" y="4814888"/>
          <p14:tracePt t="4546" x="5241925" y="4833938"/>
          <p14:tracePt t="4554" x="5232400" y="4833938"/>
          <p14:tracePt t="4561" x="5224463" y="4841875"/>
          <p14:tracePt t="4570" x="5214938" y="4841875"/>
          <p14:tracePt t="4577" x="5205413" y="4851400"/>
          <p14:tracePt t="4586" x="5195888" y="4860925"/>
          <p14:tracePt t="4593" x="5178425" y="4870450"/>
          <p14:tracePt t="4609" x="5159375" y="4878388"/>
          <p14:tracePt t="4618" x="5122863" y="4897438"/>
          <p14:tracePt t="4626" x="5114925" y="4897438"/>
          <p14:tracePt t="4634" x="5114925" y="4906963"/>
          <p14:tracePt t="4650" x="5105400" y="4906963"/>
          <p14:tracePt t="4658" x="5095875" y="4906963"/>
          <p14:tracePt t="4666" x="5086350" y="4906963"/>
          <p14:tracePt t="4681" x="5078413" y="4906963"/>
          <p14:tracePt t="4690" x="5068888" y="4906963"/>
          <p14:tracePt t="4698" x="5059363" y="4906963"/>
          <p14:tracePt t="4714" x="5041900" y="4906963"/>
          <p14:tracePt t="4722" x="5032375" y="4906963"/>
          <p14:tracePt t="4730" x="5022850" y="4906963"/>
          <p14:tracePt t="4746" x="5014913" y="4897438"/>
          <p14:tracePt t="4754" x="5005388" y="4897438"/>
          <p14:tracePt t="4770" x="5005388" y="4887913"/>
          <p14:tracePt t="4778" x="4995863" y="4887913"/>
          <p14:tracePt t="4786" x="4995863" y="4870450"/>
          <p14:tracePt t="4796" x="4986338" y="4860925"/>
          <p14:tracePt t="4801" x="4986338" y="4851400"/>
          <p14:tracePt t="4811" x="4978400" y="4833938"/>
          <p14:tracePt t="4818" x="4978400" y="4824413"/>
          <p14:tracePt t="4828" x="4968875" y="4824413"/>
          <p14:tracePt t="4834" x="4968875" y="4805363"/>
          <p14:tracePt t="4844" x="4959350" y="4797425"/>
          <p14:tracePt t="4852" x="4959350" y="4778375"/>
          <p14:tracePt t="4861" x="4949825" y="4768850"/>
          <p14:tracePt t="4868" x="4949825" y="4760913"/>
          <p14:tracePt t="4875" x="4941888" y="4751388"/>
          <p14:tracePt t="4883" x="4941888" y="4732338"/>
          <p14:tracePt t="4892" x="4941888" y="4724400"/>
          <p14:tracePt t="4900" x="4941888" y="4714875"/>
          <p14:tracePt t="4908" x="4941888" y="4705350"/>
          <p14:tracePt t="4915" x="4941888" y="4678363"/>
          <p14:tracePt t="4924" x="4932363" y="4668838"/>
          <p14:tracePt t="4931" x="4932363" y="4660900"/>
          <p14:tracePt t="4940" x="4932363" y="4651375"/>
          <p14:tracePt t="4948" x="4932363" y="4641850"/>
          <p14:tracePt t="4959" x="4932363" y="4624388"/>
          <p14:tracePt t="4964" x="4932363" y="4614863"/>
          <p14:tracePt t="4976" x="4932363" y="4595813"/>
          <p14:tracePt t="4980" x="4932363" y="4578350"/>
          <p14:tracePt t="4995" x="4932363" y="4559300"/>
          <p14:tracePt t="5005" x="4932363" y="4541838"/>
          <p14:tracePt t="5011" x="4932363" y="4522788"/>
          <p14:tracePt t="5020" x="4932363" y="4505325"/>
          <p14:tracePt t="5027" x="4932363" y="4486275"/>
          <p14:tracePt t="5037" x="4932363" y="4468813"/>
          <p14:tracePt t="5045" x="4932363" y="4459288"/>
          <p14:tracePt t="5052" x="4932363" y="4449763"/>
          <p14:tracePt t="5069" x="4932363" y="4432300"/>
          <p14:tracePt t="5077" x="4932363" y="4422775"/>
          <p14:tracePt t="5085" x="4932363" y="4413250"/>
          <p14:tracePt t="5095" x="4932363" y="4405313"/>
          <p14:tracePt t="5102" x="4932363" y="4395788"/>
          <p14:tracePt t="5128" x="4941888" y="4376738"/>
          <p14:tracePt t="5134" x="4941888" y="4368800"/>
          <p14:tracePt t="5142" x="4949825" y="4359275"/>
          <p14:tracePt t="5150" x="4949825" y="4349750"/>
          <p14:tracePt t="5159" x="4959350" y="4340225"/>
          <p14:tracePt t="5182" x="4968875" y="4332288"/>
          <p14:tracePt t="5190" x="4968875" y="4322763"/>
          <p14:tracePt t="5198" x="4978400" y="4313238"/>
          <p14:tracePt t="5206" x="4978400" y="4303713"/>
          <p14:tracePt t="5214" x="4986338" y="4295775"/>
          <p14:tracePt t="5222" x="4986338" y="4286250"/>
          <p14:tracePt t="5246" x="4995863" y="4276725"/>
          <p14:tracePt t="5254" x="5005388" y="4276725"/>
          <p14:tracePt t="5261" x="5005388" y="4268788"/>
          <p14:tracePt t="5270" x="5014913" y="4268788"/>
          <p14:tracePt t="5286" x="5022850" y="4268788"/>
          <p14:tracePt t="5302" x="5032375" y="4259263"/>
          <p14:tracePt t="5318" x="5041900" y="4259263"/>
          <p14:tracePt t="5325" x="5049838" y="4259263"/>
          <p14:tracePt t="5333" x="5068888" y="4249738"/>
          <p14:tracePt t="5342" x="5078413" y="4249738"/>
          <p14:tracePt t="5350" x="5095875" y="4249738"/>
          <p14:tracePt t="5361" x="5105400" y="4249738"/>
          <p14:tracePt t="5368" x="5114925" y="4249738"/>
          <p14:tracePt t="5384" x="5122863" y="4249738"/>
          <p14:tracePt t="5390" x="5132388" y="4249738"/>
          <p14:tracePt t="5410" x="5141913" y="4249738"/>
          <p14:tracePt t="5416" x="5151438" y="4249738"/>
          <p14:tracePt t="5432" x="5159375" y="4249738"/>
          <p14:tracePt t="5441" x="5168900" y="4249738"/>
          <p14:tracePt t="5448" x="5168900" y="4259263"/>
          <p14:tracePt t="5464" x="5178425" y="4268788"/>
          <p14:tracePt t="5472" x="5187950" y="4268788"/>
          <p14:tracePt t="5480" x="5195888" y="4268788"/>
          <p14:tracePt t="5496" x="5205413" y="4276725"/>
          <p14:tracePt t="5506" x="5214938" y="4276725"/>
          <p14:tracePt t="5512" x="5224463" y="4286250"/>
          <p14:tracePt t="5520" x="5224463" y="4295775"/>
          <p14:tracePt t="5529" x="5224463" y="4303713"/>
          <p14:tracePt t="5536" x="5232400" y="4303713"/>
          <p14:tracePt t="5547" x="5232400" y="4313238"/>
          <p14:tracePt t="5562" x="5241925" y="4322763"/>
          <p14:tracePt t="5569" x="5251450" y="4322763"/>
          <p14:tracePt t="5577" x="5251450" y="4332288"/>
          <p14:tracePt t="5584" x="5251450" y="4349750"/>
          <p14:tracePt t="5593" x="5260975" y="4359275"/>
          <p14:tracePt t="5601" x="5260975" y="4376738"/>
          <p14:tracePt t="5610" x="5268913" y="4395788"/>
          <p14:tracePt t="5616" x="5268913" y="4405313"/>
          <p14:tracePt t="5625" x="5268913" y="4422775"/>
          <p14:tracePt t="5634" x="5278438" y="4441825"/>
          <p14:tracePt t="5650" x="5287963" y="4459288"/>
          <p14:tracePt t="5656" x="5287963" y="4478338"/>
          <p14:tracePt t="5666" x="5297488" y="4486275"/>
          <p14:tracePt t="5672" x="5297488" y="4495800"/>
          <p14:tracePt t="5682" x="5297488" y="4514850"/>
          <p14:tracePt t="5693" x="5297488" y="4522788"/>
          <p14:tracePt t="5707" x="5297488" y="4541838"/>
          <p14:tracePt t="5714" x="5297488" y="4551363"/>
          <p14:tracePt t="5722" x="5297488" y="4559300"/>
          <p14:tracePt t="5730" x="5297488" y="4568825"/>
          <p14:tracePt t="5738" x="5297488" y="4578350"/>
          <p14:tracePt t="5746" x="5297488" y="4587875"/>
          <p14:tracePt t="5762" x="5297488" y="4605338"/>
          <p14:tracePt t="5770" x="5297488" y="4614863"/>
          <p14:tracePt t="5778" x="5297488" y="4624388"/>
          <p14:tracePt t="5786" x="5297488" y="4632325"/>
          <p14:tracePt t="5794" x="5297488" y="4641850"/>
          <p14:tracePt t="5810" x="5297488" y="4651375"/>
          <p14:tracePt t="5818" x="5297488" y="4660900"/>
          <p14:tracePt t="5826" x="5297488" y="4668838"/>
          <p14:tracePt t="5834" x="5305425" y="4678363"/>
          <p14:tracePt t="5842" x="5305425" y="4687888"/>
          <p14:tracePt t="5850" x="5305425" y="4697413"/>
          <p14:tracePt t="5861" x="5305425" y="4705350"/>
          <p14:tracePt t="5866" x="5305425" y="4714875"/>
          <p14:tracePt t="5876" x="5305425" y="4724400"/>
          <p14:tracePt t="5881" x="5305425" y="4732338"/>
          <p14:tracePt t="5890" x="5305425" y="4741863"/>
          <p14:tracePt t="5907" x="5305425" y="4751388"/>
          <p14:tracePt t="5914" x="5305425" y="4760913"/>
          <p14:tracePt t="5929" x="5305425" y="4768850"/>
          <p14:tracePt t="5940" x="5305425" y="4778375"/>
          <p14:tracePt t="5948" x="5305425" y="4787900"/>
          <p14:tracePt t="5956" x="5305425" y="4797425"/>
          <p14:tracePt t="5964" x="5305425" y="4805363"/>
          <p14:tracePt t="5980" x="5305425" y="4814888"/>
          <p14:tracePt t="5988" x="5305425" y="4824413"/>
          <p14:tracePt t="6004" x="5305425" y="4833938"/>
          <p14:tracePt t="6013" x="5305425" y="4841875"/>
          <p14:tracePt t="6020" x="5305425" y="4851400"/>
          <p14:tracePt t="6036" x="5305425" y="4860925"/>
          <p14:tracePt t="6064" x="5305425" y="4870450"/>
          <p14:tracePt t="6072" x="5305425" y="4878388"/>
          <p14:tracePt t="6080" x="5305425" y="4887913"/>
          <p14:tracePt t="6088" x="5305425" y="4897438"/>
          <p14:tracePt t="6110" x="5305425" y="4906963"/>
          <p14:tracePt t="6111" x="5305425" y="4914900"/>
          <p14:tracePt t="6136" x="5305425" y="4924425"/>
          <p14:tracePt t="6151" x="5305425" y="4933950"/>
          <p14:tracePt t="6184" x="5305425" y="4943475"/>
          <p14:tracePt t="6193" x="5297488" y="4943475"/>
          <p14:tracePt t="6200" x="5297488" y="4951413"/>
          <p14:tracePt t="6209" x="5287963" y="4960938"/>
          <p14:tracePt t="6218" x="5278438" y="4970463"/>
          <p14:tracePt t="6226" x="5268913" y="4970463"/>
          <p14:tracePt t="6233" x="5260975" y="4970463"/>
          <p14:tracePt t="6242" x="5251450" y="4979988"/>
          <p14:tracePt t="6258" x="5241925" y="4987925"/>
          <p14:tracePt t="6274" x="5232400" y="4987925"/>
          <p14:tracePt t="6290" x="5232400" y="4997450"/>
          <p14:tracePt t="6298" x="5224463" y="4997450"/>
          <p14:tracePt t="6309" x="5214938" y="4997450"/>
          <p14:tracePt t="6315" x="5205413" y="4997450"/>
          <p14:tracePt t="6322" x="5205413" y="5006975"/>
          <p14:tracePt t="6331" x="5195888" y="5006975"/>
          <p14:tracePt t="6339" x="5187950" y="5006975"/>
          <p14:tracePt t="6347" x="5178425" y="5006975"/>
          <p14:tracePt t="6354" x="5168900" y="5006975"/>
          <p14:tracePt t="6362" x="5159375" y="5016500"/>
          <p14:tracePt t="6371" x="5151438" y="5016500"/>
          <p14:tracePt t="6387" x="5141913" y="5016500"/>
          <p14:tracePt t="6410" x="5132388" y="5016500"/>
          <p14:tracePt t="6419" x="5122863" y="5016500"/>
          <p14:tracePt t="6434" x="5114925" y="5016500"/>
          <p14:tracePt t="6443" x="5105400" y="5016500"/>
          <p14:tracePt t="6451" x="5105400" y="5006975"/>
          <p14:tracePt t="6462" x="5095875" y="4997450"/>
          <p14:tracePt t="6479" x="5086350" y="4987925"/>
          <p14:tracePt t="6482" x="5086350" y="4979988"/>
          <p14:tracePt t="6493" x="5078413" y="4979988"/>
          <p14:tracePt t="6501" x="5068888" y="4979988"/>
          <p14:tracePt t="6512" x="5059363" y="4970463"/>
          <p14:tracePt t="6517" x="5049838" y="4970463"/>
          <p14:tracePt t="6526" x="5049838" y="4960938"/>
          <p14:tracePt t="6532" x="5041900" y="4960938"/>
          <p14:tracePt t="6548" x="5041900" y="4951413"/>
          <p14:tracePt t="6564" x="5041900" y="4943475"/>
          <p14:tracePt t="6571" x="5032375" y="4943475"/>
          <p14:tracePt t="6580" x="5032375" y="4933950"/>
          <p14:tracePt t="6588" x="5022850" y="4933950"/>
          <p14:tracePt t="6604" x="5014913" y="4924425"/>
          <p14:tracePt t="6620" x="5005388" y="4924425"/>
          <p14:tracePt t="6644" x="4995863" y="4914900"/>
          <p14:tracePt t="6661" x="4986338" y="4906963"/>
          <p14:tracePt t="6678" x="4986338" y="4897438"/>
          <p14:tracePt t="6684" x="4986338" y="4887913"/>
          <p14:tracePt t="6693" x="4978400" y="4887913"/>
          <p14:tracePt t="6700" x="4978400" y="4878388"/>
          <p14:tracePt t="6710" x="4968875" y="4870450"/>
          <p14:tracePt t="6725" x="4959350" y="4870450"/>
          <p14:tracePt t="6740" x="4959350" y="4860925"/>
          <p14:tracePt t="6766" x="4949825" y="4851400"/>
          <p14:tracePt t="6802" x="4949825" y="4841875"/>
          <p14:tracePt t="6810" x="4949825" y="4833938"/>
          <p14:tracePt t="6818" x="4941888" y="4833938"/>
          <p14:tracePt t="6826" x="4941888" y="4814888"/>
          <p14:tracePt t="6850" x="4941888" y="4805363"/>
          <p14:tracePt t="6866" x="4941888" y="4797425"/>
          <p14:tracePt t="6881" x="4941888" y="4787900"/>
          <p14:tracePt t="6961" x="4941888" y="4778375"/>
          <p14:tracePt t="7028" x="4941888" y="4768850"/>
          <p14:tracePt t="7084" x="4941888" y="4760913"/>
          <p14:tracePt t="7092" x="4932363" y="4760913"/>
          <p14:tracePt t="7123" x="4932363" y="4751388"/>
          <p14:tracePt t="7140" x="4932363" y="4741863"/>
          <p14:tracePt t="7156" x="4932363" y="4732338"/>
          <p14:tracePt t="7163" x="4932363" y="4724400"/>
          <p14:tracePt t="7171" x="4932363" y="4714875"/>
          <p14:tracePt t="7179" x="4932363" y="4705350"/>
          <p14:tracePt t="7188" x="4932363" y="4697413"/>
          <p14:tracePt t="7204" x="4922838" y="4687888"/>
          <p14:tracePt t="7211" x="4922838" y="4678363"/>
          <p14:tracePt t="7220" x="4922838" y="4668838"/>
          <p14:tracePt t="7228" x="4922838" y="4660900"/>
          <p14:tracePt t="7243" x="4922838" y="4651375"/>
          <p14:tracePt t="7252" x="4922838" y="4641850"/>
          <p14:tracePt t="7275" x="4922838" y="4632325"/>
          <p14:tracePt t="7284" x="4922838" y="4624388"/>
          <p14:tracePt t="7292" x="4922838" y="4614863"/>
          <p14:tracePt t="7301" x="4922838" y="4605338"/>
          <p14:tracePt t="7311" x="4922838" y="4595813"/>
          <p14:tracePt t="7316" x="4922838" y="4587875"/>
          <p14:tracePt t="7328" x="4922838" y="4568825"/>
          <p14:tracePt t="7334" x="4922838" y="4559300"/>
          <p14:tracePt t="7343" x="4922838" y="4551363"/>
          <p14:tracePt t="7351" x="4922838" y="4532313"/>
          <p14:tracePt t="7360" x="4922838" y="4514850"/>
          <p14:tracePt t="7367" x="4922838" y="4505325"/>
          <p14:tracePt t="7376" x="4922838" y="4495800"/>
          <p14:tracePt t="7382" x="4922838" y="4468813"/>
          <p14:tracePt t="7399" x="4932363" y="4449763"/>
          <p14:tracePt t="7407" x="4932363" y="4432300"/>
          <p14:tracePt t="7414" x="4932363" y="4422775"/>
          <p14:tracePt t="7422" x="4941888" y="4405313"/>
          <p14:tracePt t="7432" x="4941888" y="4386263"/>
          <p14:tracePt t="7439" x="4949825" y="4368800"/>
          <p14:tracePt t="7448" x="4959350" y="4349750"/>
          <p14:tracePt t="7454" x="4968875" y="4332288"/>
          <p14:tracePt t="7463" x="4968875" y="4322763"/>
          <p14:tracePt t="7470" x="4978400" y="4303713"/>
          <p14:tracePt t="7486" x="4986338" y="4295775"/>
          <p14:tracePt t="7502" x="4986338" y="4286250"/>
          <p14:tracePt t="7519" x="4995863" y="4276725"/>
          <p14:tracePt t="7527" x="5005388" y="4268788"/>
          <p14:tracePt t="7534" x="5014913" y="4259263"/>
          <p14:tracePt t="7541" x="5032375" y="4249738"/>
          <p14:tracePt t="7549" x="5041900" y="4240213"/>
          <p14:tracePt t="7558" x="5049838" y="4240213"/>
          <p14:tracePt t="7575" x="5059363" y="4232275"/>
          <p14:tracePt t="7581" x="5068888" y="4232275"/>
          <p14:tracePt t="7592" x="5086350" y="4232275"/>
          <p14:tracePt t="7597" x="5095875" y="4222750"/>
          <p14:tracePt t="7608" x="5105400" y="4222750"/>
          <p14:tracePt t="7613" x="5105400" y="4213225"/>
          <p14:tracePt t="7624" x="5114925" y="4213225"/>
          <p14:tracePt t="7632" x="5132388" y="4213225"/>
          <p14:tracePt t="7640" x="5141913" y="4213225"/>
          <p14:tracePt t="7648" x="5159375" y="4213225"/>
          <p14:tracePt t="7656" x="5178425" y="4213225"/>
          <p14:tracePt t="7664" x="5195888" y="4213225"/>
          <p14:tracePt t="7671" x="5214938" y="4213225"/>
          <p14:tracePt t="7680" x="5232400" y="4222750"/>
          <p14:tracePt t="7688" x="5251450" y="4222750"/>
          <p14:tracePt t="7696" x="5260975" y="4232275"/>
          <p14:tracePt t="7704" x="5268913" y="4240213"/>
          <p14:tracePt t="7711" x="5278438" y="4249738"/>
          <p14:tracePt t="7720" x="5278438" y="4259263"/>
          <p14:tracePt t="7728" x="5287963" y="4259263"/>
          <p14:tracePt t="7744" x="5297488" y="4276725"/>
          <p14:tracePt t="7751" x="5297488" y="4286250"/>
          <p14:tracePt t="7759" x="5305425" y="4303713"/>
          <p14:tracePt t="7768" x="5305425" y="4313238"/>
          <p14:tracePt t="7775" x="5305425" y="4340225"/>
          <p14:tracePt t="7784" x="5314950" y="4368800"/>
          <p14:tracePt t="7793" x="5314950" y="4395788"/>
          <p14:tracePt t="7804" x="5324475" y="4441825"/>
          <p14:tracePt t="7811" x="5324475" y="4468813"/>
          <p14:tracePt t="7821" x="5334000" y="4514850"/>
          <p14:tracePt t="7828" x="5334000" y="4551363"/>
          <p14:tracePt t="7836" x="5334000" y="4595813"/>
          <p14:tracePt t="7843" x="5334000" y="4632325"/>
          <p14:tracePt t="7851" x="5334000" y="4660900"/>
          <p14:tracePt t="7859" x="5334000" y="4705350"/>
          <p14:tracePt t="7868" x="5334000" y="4732338"/>
          <p14:tracePt t="7878" x="5334000" y="4760913"/>
          <p14:tracePt t="7884" x="5334000" y="4787900"/>
          <p14:tracePt t="7893" x="5334000" y="4805363"/>
          <p14:tracePt t="7901" x="5334000" y="4824413"/>
          <p14:tracePt t="7910" x="5334000" y="4860925"/>
          <p14:tracePt t="7927" x="5324475" y="4878388"/>
          <p14:tracePt t="7934" x="5324475" y="4887913"/>
          <p14:tracePt t="7943" x="5324475" y="4897438"/>
          <p14:tracePt t="7951" x="5324475" y="4906963"/>
          <p14:tracePt t="7966" x="5314950" y="4914900"/>
          <p14:tracePt t="7991" x="5305425" y="4914900"/>
          <p14:tracePt t="8007" x="5297488" y="4924425"/>
          <p14:tracePt t="8022" x="5287963" y="4924425"/>
          <p14:tracePt t="8038" x="5278438" y="4924425"/>
          <p14:tracePt t="8047" x="5268913" y="4924425"/>
          <p14:tracePt t="8054" x="5260975" y="4924425"/>
          <p14:tracePt t="8062" x="5232400" y="4906963"/>
          <p14:tracePt t="8071" x="5214938" y="4897438"/>
          <p14:tracePt t="8078" x="5195888" y="4878388"/>
          <p14:tracePt t="8087" x="5187950" y="4860925"/>
          <p14:tracePt t="8098" x="5159375" y="4833938"/>
          <p14:tracePt t="8112" x="5105400" y="4741863"/>
          <p14:tracePt t="8117" x="5068888" y="4697413"/>
          <p14:tracePt t="8126" x="5032375" y="4641850"/>
          <p14:tracePt t="8133" x="5022850" y="4624388"/>
          <p14:tracePt t="8142" x="4995863" y="4587875"/>
          <p14:tracePt t="8152" x="4959350" y="4522788"/>
          <p14:tracePt t="8160" x="4959350" y="4505325"/>
          <p14:tracePt t="8169" x="4941888" y="4486275"/>
          <p14:tracePt t="8176" x="4932363" y="4449763"/>
          <p14:tracePt t="8184" x="4913313" y="4432300"/>
          <p14:tracePt t="8193" x="4905375" y="4422775"/>
          <p14:tracePt t="8201" x="4895850" y="4405313"/>
          <p14:tracePt t="8210" x="4876800" y="4386263"/>
          <p14:tracePt t="8216" x="4868863" y="4368800"/>
          <p14:tracePt t="8225" x="4859338" y="4349750"/>
          <p14:tracePt t="8232" x="4849813" y="4332288"/>
          <p14:tracePt t="8240" x="4840288" y="4322763"/>
          <p14:tracePt t="8248" x="4832350" y="4313238"/>
          <p14:tracePt t="8256" x="4822825" y="4313238"/>
          <p14:tracePt t="8266" x="4813300" y="4313238"/>
          <p14:tracePt t="8272" x="4813300" y="4303713"/>
          <p14:tracePt t="8376" x="4822825" y="4303713"/>
          <p14:tracePt t="8384" x="4840288" y="4303713"/>
          <p14:tracePt t="8392" x="4859338" y="4303713"/>
          <p14:tracePt t="8399" x="4876800" y="4303713"/>
          <p14:tracePt t="8408" x="4895850" y="4303713"/>
          <p14:tracePt t="8416" x="4905375" y="4303713"/>
          <p14:tracePt t="8424" x="4922838" y="4303713"/>
          <p14:tracePt t="8434" x="4932363" y="4303713"/>
          <p14:tracePt t="8494" x="4913313" y="4303713"/>
          <p14:tracePt t="8501" x="4886325" y="4313238"/>
          <p14:tracePt t="8509" x="4832350" y="4313238"/>
          <p14:tracePt t="8521" x="4776788" y="4322763"/>
          <p14:tracePt t="8530" x="4703763" y="4322763"/>
          <p14:tracePt t="8538" x="4659313" y="4332288"/>
          <p14:tracePt t="8546" x="4586288" y="4332288"/>
          <p14:tracePt t="8554" x="4530725" y="4332288"/>
          <p14:tracePt t="8562" x="4484688" y="4332288"/>
          <p14:tracePt t="8570" x="4467225" y="4332288"/>
          <p14:tracePt t="8578" x="4448175" y="4332288"/>
          <p14:tracePt t="8662" x="4476750" y="4340225"/>
          <p14:tracePt t="8670" x="4521200" y="4340225"/>
          <p14:tracePt t="8678" x="4576763" y="4349750"/>
          <p14:tracePt t="8686" x="4630738" y="4349750"/>
          <p14:tracePt t="8694" x="4667250" y="4349750"/>
          <p14:tracePt t="8702" x="4740275" y="4349750"/>
          <p14:tracePt t="8711" x="4868863" y="4349750"/>
          <p14:tracePt t="8720" x="4922838" y="4349750"/>
          <p14:tracePt t="8728" x="4968875" y="4349750"/>
          <p14:tracePt t="8737" x="5005388" y="4349750"/>
          <p14:tracePt t="8744" x="5041900" y="4340225"/>
          <p14:tracePt t="8848" x="5041900" y="4332288"/>
          <p14:tracePt t="8871" x="5041900" y="4322763"/>
          <p14:tracePt t="8905" x="5032375" y="4313238"/>
          <p14:tracePt t="8921" x="5032375" y="4303713"/>
          <p14:tracePt t="8928" x="5032375" y="4295775"/>
          <p14:tracePt t="8938" x="5022850" y="4295775"/>
          <p14:tracePt t="8945" x="5022850" y="4286250"/>
          <p14:tracePt t="8986" x="5022850" y="4276725"/>
          <p14:tracePt t="9050" x="5014913" y="4276725"/>
          <p14:tracePt t="9059" x="4995863" y="4276725"/>
          <p14:tracePt t="9066" x="4978400" y="4268788"/>
          <p14:tracePt t="9075" x="4949825" y="4259263"/>
          <p14:tracePt t="9082" x="4922838" y="4259263"/>
          <p14:tracePt t="9091" x="4905375" y="4259263"/>
          <p14:tracePt t="9100" x="4886325" y="4249738"/>
          <p14:tracePt t="9106" x="4868863" y="4249738"/>
          <p14:tracePt t="9117" x="4849813" y="4240213"/>
          <p14:tracePt t="9126" x="4840288" y="4240213"/>
          <p14:tracePt t="9129" x="4832350" y="4240213"/>
          <p14:tracePt t="9137" x="4832350" y="4232275"/>
          <p14:tracePt t="9145" x="4822825" y="4232275"/>
          <p14:tracePt t="9227" x="4849813" y="4232275"/>
          <p14:tracePt t="9234" x="4868863" y="4232275"/>
          <p14:tracePt t="9242" x="4886325" y="4232275"/>
          <p14:tracePt t="9251" x="4905375" y="4232275"/>
          <p14:tracePt t="9261" x="4932363" y="4232275"/>
          <p14:tracePt t="9267" x="4949825" y="4232275"/>
          <p14:tracePt t="9277" x="4968875" y="4232275"/>
          <p14:tracePt t="9282" x="4986338" y="4232275"/>
          <p14:tracePt t="9293" x="4995863" y="4232275"/>
          <p14:tracePt t="9300" x="4995863" y="4222750"/>
          <p14:tracePt t="9310" x="5005388" y="4222750"/>
          <p14:tracePt t="9326" x="5014913" y="4222750"/>
          <p14:tracePt t="9388" x="4986338" y="4222750"/>
          <p14:tracePt t="9397" x="4959350" y="4222750"/>
          <p14:tracePt t="9404" x="4932363" y="4222750"/>
          <p14:tracePt t="9412" x="4895850" y="4222750"/>
          <p14:tracePt t="9421" x="4803775" y="4222750"/>
          <p14:tracePt t="9428" x="4776788" y="4222750"/>
          <p14:tracePt t="9440" x="4740275" y="4222750"/>
          <p14:tracePt t="9444" x="4676775" y="4213225"/>
          <p14:tracePt t="9455" x="4649788" y="4213225"/>
          <p14:tracePt t="9460" x="4640263" y="4213225"/>
          <p14:tracePt t="9551" x="4649788" y="4213225"/>
          <p14:tracePt t="9556" x="4667250" y="4222750"/>
          <p14:tracePt t="9567" x="4695825" y="4232275"/>
          <p14:tracePt t="9575" x="4713288" y="4232275"/>
          <p14:tracePt t="9582" x="4730750" y="4232275"/>
          <p14:tracePt t="9591" x="4749800" y="4232275"/>
          <p14:tracePt t="9599" x="4759325" y="4232275"/>
          <p14:tracePt t="9607" x="4767263" y="4232275"/>
          <p14:tracePt t="9614" x="4776788" y="4232275"/>
          <p14:tracePt t="9703" x="4759325" y="4232275"/>
          <p14:tracePt t="9710" x="4740275" y="4232275"/>
          <p14:tracePt t="9719" x="4722813" y="4232275"/>
          <p14:tracePt t="9726" x="4703763" y="4232275"/>
          <p14:tracePt t="9734" x="4676775" y="4232275"/>
          <p14:tracePt t="9743" x="4667250" y="4232275"/>
          <p14:tracePt t="9751" x="4659313" y="4232275"/>
          <p14:tracePt t="9760" x="4649788" y="4232275"/>
          <p14:tracePt t="9840" x="4649788" y="4240213"/>
          <p14:tracePt t="9848" x="4659313" y="4249738"/>
          <p14:tracePt t="9854" x="4676775" y="4259263"/>
          <p14:tracePt t="9864" x="4686300" y="4259263"/>
          <p14:tracePt t="9872" x="4713288" y="4268788"/>
          <p14:tracePt t="9880" x="4730750" y="4268788"/>
          <p14:tracePt t="9888" x="4759325" y="4276725"/>
          <p14:tracePt t="9896" x="4776788" y="4276725"/>
          <p14:tracePt t="9904" x="4795838" y="4276725"/>
          <p14:tracePt t="9912" x="4813300" y="4276725"/>
          <p14:tracePt t="9920" x="4832350" y="4276725"/>
          <p14:tracePt t="9928" x="4840288" y="4276725"/>
          <p14:tracePt t="9936" x="4849813" y="4276725"/>
          <p14:tracePt t="9944" x="4859338" y="4276725"/>
          <p14:tracePt t="9969" x="4868863" y="4276725"/>
          <p14:tracePt t="9987" x="4876800" y="4276725"/>
          <p14:tracePt t="9993" x="4886325" y="4276725"/>
          <p14:tracePt t="10003" x="4895850" y="4276725"/>
          <p14:tracePt t="10018" x="4905375" y="4276725"/>
          <p14:tracePt t="10027" x="4913313" y="4276725"/>
          <p14:tracePt t="10049" x="4922838" y="4276725"/>
          <p14:tracePt t="10064" x="4932363" y="4276725"/>
          <p14:tracePt t="10072" x="4941888" y="4276725"/>
          <p14:tracePt t="10081" x="4949825" y="4276725"/>
          <p14:tracePt t="10088" x="4959350" y="4276725"/>
          <p14:tracePt t="10096" x="4968875" y="4276725"/>
          <p14:tracePt t="10114" x="4978400" y="4276725"/>
          <p14:tracePt t="10126" x="4986338" y="4276725"/>
          <p14:tracePt t="10146" x="4995863" y="4276725"/>
          <p14:tracePt t="10250" x="4986338" y="4276725"/>
          <p14:tracePt t="10266" x="4978400" y="4268788"/>
          <p14:tracePt t="10274" x="4968875" y="4268788"/>
          <p14:tracePt t="10282" x="4968875" y="4259263"/>
          <p14:tracePt t="10306" x="4959350" y="4259263"/>
          <p14:tracePt t="10437" x="4959350" y="4268788"/>
          <p14:tracePt t="10444" x="4959350" y="4286250"/>
          <p14:tracePt t="10451" x="4959350" y="4303713"/>
          <p14:tracePt t="10459" x="4968875" y="4322763"/>
          <p14:tracePt t="10468" x="4986338" y="4340225"/>
          <p14:tracePt t="10477" x="4995863" y="4359275"/>
          <p14:tracePt t="10484" x="4995863" y="4376738"/>
          <p14:tracePt t="10493" x="4995863" y="4395788"/>
          <p14:tracePt t="10501" x="5005388" y="4413250"/>
          <p14:tracePt t="10510" x="5005388" y="4432300"/>
          <p14:tracePt t="10516" x="5005388" y="4441825"/>
          <p14:tracePt t="10526" x="5005388" y="4468813"/>
          <p14:tracePt t="10532" x="5005388" y="4478338"/>
          <p14:tracePt t="10542" x="5005388" y="4495800"/>
          <p14:tracePt t="10549" x="5005388" y="4514850"/>
          <p14:tracePt t="10556" x="5005388" y="4522788"/>
          <p14:tracePt t="10565" x="5005388" y="4541838"/>
          <p14:tracePt t="10574" x="5005388" y="4551363"/>
          <p14:tracePt t="10589" x="5005388" y="4559300"/>
          <p14:tracePt t="10596" x="5005388" y="4568825"/>
          <p14:tracePt t="10628" x="5005388" y="4578350"/>
          <p14:tracePt t="10644" x="5005388" y="4587875"/>
          <p14:tracePt t="10660" x="5005388" y="4595813"/>
          <p14:tracePt t="10701" x="5005388" y="4605338"/>
          <p14:tracePt t="10726" x="5005388" y="4614863"/>
          <p14:tracePt t="10750" x="5005388" y="4624388"/>
          <p14:tracePt t="10862" x="5005388" y="4614863"/>
          <p14:tracePt t="10872" x="5005388" y="4595813"/>
          <p14:tracePt t="10878" x="5005388" y="4578350"/>
          <p14:tracePt t="10890" x="5005388" y="4551363"/>
          <p14:tracePt t="10894" x="4986338" y="4514850"/>
          <p14:tracePt t="10904" x="4978400" y="4495800"/>
          <p14:tracePt t="10911" x="4968875" y="4468813"/>
          <p14:tracePt t="10920" x="4968875" y="4449763"/>
          <p14:tracePt t="10926" x="4959350" y="4432300"/>
          <p14:tracePt t="10934" x="4959350" y="4422775"/>
          <p14:tracePt t="10946" x="4959350" y="4413250"/>
          <p14:tracePt t="10952" x="4959350" y="4395788"/>
          <p14:tracePt t="10968" x="4959350" y="4376738"/>
          <p14:tracePt t="10992" x="4959350" y="4368800"/>
          <p14:tracePt t="11000" x="4959350" y="4359275"/>
          <p14:tracePt t="11009" x="4959350" y="4349750"/>
          <p14:tracePt t="11016" x="4959350" y="4340225"/>
          <p14:tracePt t="11024" x="4959350" y="4332288"/>
          <p14:tracePt t="11032" x="4959350" y="4322763"/>
          <p14:tracePt t="11041" x="4959350" y="4313238"/>
          <p14:tracePt t="11048" x="4959350" y="4295775"/>
          <p14:tracePt t="11057" x="4959350" y="4286250"/>
          <p14:tracePt t="11064" x="4959350" y="4268788"/>
          <p14:tracePt t="11072" x="4959350" y="4249738"/>
          <p14:tracePt t="11080" x="4959350" y="4232275"/>
          <p14:tracePt t="11095" x="4959350" y="4213225"/>
          <p14:tracePt t="11109" x="4959350" y="4203700"/>
          <p14:tracePt t="11111" x="4959350" y="4195763"/>
          <p14:tracePt t="11135" x="4959350" y="4186238"/>
          <p14:tracePt t="11159" x="4959350" y="4176713"/>
          <p14:tracePt t="11184" x="4959350" y="4167188"/>
          <p14:tracePt t="11200" x="4968875" y="4167188"/>
          <p14:tracePt t="11220" x="4978400" y="4159250"/>
          <p14:tracePt t="11226" x="4986338" y="4159250"/>
          <p14:tracePt t="11234" x="4995863" y="4149725"/>
          <p14:tracePt t="11244" x="5005388" y="4140200"/>
          <p14:tracePt t="11251" x="5014913" y="4140200"/>
          <p14:tracePt t="11260" x="5032375" y="4130675"/>
          <p14:tracePt t="11267" x="5049838" y="4130675"/>
          <p14:tracePt t="11276" x="5068888" y="4122738"/>
          <p14:tracePt t="11282" x="5078413" y="4122738"/>
          <p14:tracePt t="11290" x="5095875" y="4113213"/>
          <p14:tracePt t="11299" x="5105400" y="4113213"/>
          <p14:tracePt t="11307" x="5114925" y="4113213"/>
          <p14:tracePt t="11322" x="5122863" y="4113213"/>
          <p14:tracePt t="11330" x="5132388" y="4113213"/>
          <p14:tracePt t="11339" x="5141913" y="4113213"/>
          <p14:tracePt t="11355" x="5151438" y="4113213"/>
          <p14:tracePt t="11362" x="5159375" y="4113213"/>
          <p14:tracePt t="11371" x="5168900" y="4113213"/>
          <p14:tracePt t="11378" x="5178425" y="4113213"/>
          <p14:tracePt t="11386" x="5195888" y="4113213"/>
          <p14:tracePt t="11394" x="5205413" y="4113213"/>
          <p14:tracePt t="11403" x="5214938" y="4122738"/>
          <p14:tracePt t="11412" x="5224463" y="4122738"/>
          <p14:tracePt t="11421" x="5232400" y="4130675"/>
          <p14:tracePt t="11435" x="5232400" y="4140200"/>
          <p14:tracePt t="11444" x="5241925" y="4149725"/>
          <p14:tracePt t="11451" x="5241925" y="4159250"/>
          <p14:tracePt t="11460" x="5251450" y="4167188"/>
          <p14:tracePt t="11467" x="5251450" y="4176713"/>
          <p14:tracePt t="11476" x="5260975" y="4186238"/>
          <p14:tracePt t="11493" x="5268913" y="4203700"/>
          <p14:tracePt t="11498" x="5268913" y="4213225"/>
          <p14:tracePt t="11510" x="5278438" y="4240213"/>
          <p14:tracePt t="11514" x="5278438" y="4259263"/>
          <p14:tracePt t="11526" x="5287963" y="4276725"/>
          <p14:tracePt t="11531" x="5287963" y="4295775"/>
          <p14:tracePt t="11543" x="5287963" y="4303713"/>
          <p14:tracePt t="11549" x="5297488" y="4332288"/>
          <p14:tracePt t="11559" x="5297488" y="4349750"/>
          <p14:tracePt t="11564" x="5305425" y="4368800"/>
          <p14:tracePt t="11573" x="5314950" y="4395788"/>
          <p14:tracePt t="11580" x="5314950" y="4422775"/>
          <p14:tracePt t="11590" x="5324475" y="4459288"/>
          <p14:tracePt t="11596" x="5334000" y="4478338"/>
          <p14:tracePt t="11606" x="5334000" y="4505325"/>
          <p14:tracePt t="11612" x="5341938" y="4532313"/>
          <p14:tracePt t="11620" x="5351463" y="4559300"/>
          <p14:tracePt t="11628" x="5351463" y="4595813"/>
          <p14:tracePt t="11636" x="5360988" y="4624388"/>
          <p14:tracePt t="11645" x="5360988" y="4632325"/>
          <p14:tracePt t="11652" x="5360988" y="4651375"/>
          <p14:tracePt t="11660" x="5360988" y="4660900"/>
          <p14:tracePt t="11668" x="5360988" y="4668838"/>
          <p14:tracePt t="11676" x="5360988" y="4687888"/>
          <p14:tracePt t="11684" x="5360988" y="4697413"/>
          <p14:tracePt t="11692" x="5360988" y="4714875"/>
          <p14:tracePt t="11700" x="5360988" y="4724400"/>
          <p14:tracePt t="11709" x="5360988" y="4732338"/>
          <p14:tracePt t="11716" x="5360988" y="4751388"/>
          <p14:tracePt t="11724" x="5360988" y="4760913"/>
          <p14:tracePt t="11732" x="5360988" y="4778375"/>
          <p14:tracePt t="11740" x="5360988" y="4797425"/>
          <p14:tracePt t="11747" x="5360988" y="4805363"/>
          <p14:tracePt t="11756" x="5360988" y="4814888"/>
          <p14:tracePt t="11763" x="5360988" y="4833938"/>
          <p14:tracePt t="11773" x="5351463" y="4833938"/>
          <p14:tracePt t="11780" x="5351463" y="4841875"/>
          <p14:tracePt t="11790" x="5341938" y="4851400"/>
          <p14:tracePt t="11798" x="5341938" y="4860925"/>
          <p14:tracePt t="11805" x="5341938" y="4870450"/>
          <p14:tracePt t="11814" x="5341938" y="4878388"/>
          <p14:tracePt t="11822" x="5334000" y="4878388"/>
          <p14:tracePt t="11830" x="5334000" y="4887913"/>
          <p14:tracePt t="11838" x="5324475" y="4887913"/>
          <p14:tracePt t="11846" x="5314950" y="4887913"/>
          <p14:tracePt t="11862" x="5305425" y="4897438"/>
          <p14:tracePt t="11870" x="5287963" y="4897438"/>
          <p14:tracePt t="11878" x="5278438" y="4906963"/>
          <p14:tracePt t="11886" x="5268913" y="4914900"/>
          <p14:tracePt t="11894" x="5251450" y="4914900"/>
          <p14:tracePt t="11902" x="5232400" y="4914900"/>
          <p14:tracePt t="11918" x="5214938" y="4914900"/>
          <p14:tracePt t="11927" x="5195888" y="4914900"/>
          <p14:tracePt t="11934" x="5168900" y="4914900"/>
          <p14:tracePt t="11944" x="5151438" y="4914900"/>
          <p14:tracePt t="11950" x="5122863" y="4914900"/>
          <p14:tracePt t="11960" x="5105400" y="4914900"/>
          <p14:tracePt t="11966" x="5086350" y="4914900"/>
          <p14:tracePt t="11974" x="5078413" y="4914900"/>
          <p14:tracePt t="11982" x="5068888" y="4914900"/>
          <p14:tracePt t="11992" x="5059363" y="4914900"/>
          <p14:tracePt t="11998" x="5049838" y="4914900"/>
          <p14:tracePt t="12006" x="5041900" y="4914900"/>
          <p14:tracePt t="12014" x="5041900" y="4906963"/>
          <p14:tracePt t="12022" x="5032375" y="4897438"/>
          <p14:tracePt t="12030" x="5022850" y="4897438"/>
          <p14:tracePt t="12038" x="5014913" y="4878388"/>
          <p14:tracePt t="12048" x="5005388" y="4870450"/>
          <p14:tracePt t="12054" x="4995863" y="4860925"/>
          <p14:tracePt t="12064" x="4986338" y="4841875"/>
          <p14:tracePt t="12070" x="4978400" y="4824413"/>
          <p14:tracePt t="12080" x="4968875" y="4797425"/>
          <p14:tracePt t="12090" x="4968875" y="4778375"/>
          <p14:tracePt t="12096" x="4959350" y="4741863"/>
          <p14:tracePt t="12106" x="4959350" y="4705350"/>
          <p14:tracePt t="12111" x="4959350" y="4678363"/>
          <p14:tracePt t="12121" x="4959350" y="4651375"/>
          <p14:tracePt t="12127" x="4959350" y="4605338"/>
          <p14:tracePt t="12135" x="4959350" y="4578350"/>
          <p14:tracePt t="12143" x="4959350" y="4551363"/>
          <p14:tracePt t="12151" x="4959350" y="4532313"/>
          <p14:tracePt t="12159" x="4959350" y="4495800"/>
          <p14:tracePt t="12168" x="4959350" y="4468813"/>
          <p14:tracePt t="12175" x="4968875" y="4449763"/>
          <p14:tracePt t="12184" x="4968875" y="4422775"/>
          <p14:tracePt t="12192" x="4978400" y="4395788"/>
          <p14:tracePt t="12200" x="4978400" y="4376738"/>
          <p14:tracePt t="12208" x="4978400" y="4359275"/>
          <p14:tracePt t="12215" x="4986338" y="4340225"/>
          <p14:tracePt t="12224" x="4986338" y="4332288"/>
          <p14:tracePt t="12231" x="4995863" y="4322763"/>
          <p14:tracePt t="12240" x="4995863" y="4313238"/>
          <p14:tracePt t="12256" x="4995863" y="4303713"/>
          <p14:tracePt t="12433" x="5005388" y="4303713"/>
          <p14:tracePt t="12458" x="5014913" y="4303713"/>
          <p14:tracePt t="12465" x="5022850" y="4295775"/>
          <p14:tracePt t="12481" x="5032375" y="4286250"/>
          <p14:tracePt t="12498" x="5041900" y="4276725"/>
          <p14:tracePt t="12506" x="5059363" y="4276725"/>
          <p14:tracePt t="12513" x="5078413" y="4268788"/>
          <p14:tracePt t="12521" x="5095875" y="4268788"/>
          <p14:tracePt t="12529" x="5122863" y="4259263"/>
          <p14:tracePt t="12537" x="5159375" y="4249738"/>
          <p14:tracePt t="12545" x="5195888" y="4240213"/>
          <p14:tracePt t="12554" x="5232400" y="4232275"/>
          <p14:tracePt t="12561" x="5260975" y="4232275"/>
          <p14:tracePt t="12570" x="5287963" y="4213225"/>
          <p14:tracePt t="12578" x="5314950" y="4203700"/>
          <p14:tracePt t="12586" x="5324475" y="4203700"/>
          <p14:tracePt t="12602" x="5324475" y="4232275"/>
          <p14:tracePt t="12609" x="5324475" y="4303713"/>
          <p14:tracePt t="12621" x="5305425" y="4376738"/>
          <p14:tracePt t="12628" x="5297488" y="4478338"/>
          <p14:tracePt t="12828" x="5297488" y="4468813"/>
          <p14:tracePt t="12836" x="5297488" y="4422775"/>
          <p14:tracePt t="12844" x="5297488" y="4395788"/>
          <p14:tracePt t="12852" x="5287963" y="4349750"/>
          <p14:tracePt t="12860" x="5287963" y="4322763"/>
          <p14:tracePt t="12868" x="5260975" y="4276725"/>
          <p14:tracePt t="12877" x="5251450" y="4203700"/>
          <p14:tracePt t="12886" x="5251450" y="4176713"/>
          <p14:tracePt t="12892" x="5241925" y="4167188"/>
          <p14:tracePt t="12902" x="5241925" y="4159250"/>
          <p14:tracePt t="12909" x="5224463" y="4149725"/>
          <p14:tracePt t="12918" x="5214938" y="4140200"/>
          <p14:tracePt t="12924" x="5205413" y="4122738"/>
          <p14:tracePt t="12934" x="5187950" y="4113213"/>
          <p14:tracePt t="12944" x="5178425" y="4113213"/>
          <p14:tracePt t="12950" x="5159375" y="4103688"/>
          <p14:tracePt t="12960" x="5122863" y="4094163"/>
          <p14:tracePt t="12966" x="5105400" y="4086225"/>
          <p14:tracePt t="12977" x="5078413" y="4076700"/>
          <p14:tracePt t="12982" x="5049838" y="4067175"/>
          <p14:tracePt t="12990" x="5032375" y="4057650"/>
          <p14:tracePt t="12998" x="5014913" y="4057650"/>
          <p14:tracePt t="13006" x="4995863" y="4049713"/>
          <p14:tracePt t="13014" x="4978400" y="4040188"/>
          <p14:tracePt t="13022" x="4941888" y="4030663"/>
          <p14:tracePt t="13030" x="4913313" y="4021138"/>
          <p14:tracePt t="13038" x="4886325" y="4013200"/>
          <p14:tracePt t="13046" x="4859338" y="3984625"/>
          <p14:tracePt t="13053" x="4832350" y="3976688"/>
          <p14:tracePt t="13061" x="4803775" y="3957638"/>
          <p14:tracePt t="13070" x="4759325" y="3940175"/>
          <p14:tracePt t="13077" x="4730750" y="3921125"/>
          <p14:tracePt t="13086" x="4686300" y="3894138"/>
          <p14:tracePt t="13093" x="4640263" y="3875088"/>
          <p14:tracePt t="13102" x="4613275" y="3848100"/>
          <p14:tracePt t="13110" x="4576763" y="3830638"/>
          <p14:tracePt t="13117" x="4549775" y="3811588"/>
          <p14:tracePt t="13126" x="4521200" y="3803650"/>
          <p14:tracePt t="13133" x="4484688" y="3784600"/>
          <p14:tracePt t="13142" x="4467225" y="3775075"/>
          <p14:tracePt t="13150" x="4448175" y="3767138"/>
          <p14:tracePt t="13159" x="4430713" y="3757613"/>
          <p14:tracePt t="13168" x="4403725" y="3738563"/>
          <p14:tracePt t="13174" x="4384675" y="3730625"/>
          <p14:tracePt t="13183" x="4367213" y="3721100"/>
          <p14:tracePt t="13190" x="4348163" y="3721100"/>
          <p14:tracePt t="13201" x="4321175" y="3711575"/>
          <p14:tracePt t="13210" x="4294188" y="3711575"/>
          <p14:tracePt t="13216" x="4257675" y="3711575"/>
          <p14:tracePt t="13226" x="4230688" y="3702050"/>
          <p14:tracePt t="13232" x="4175125" y="3702050"/>
          <p14:tracePt t="13241" x="4148138" y="3694113"/>
          <p14:tracePt t="13249" x="4102100" y="3694113"/>
          <p14:tracePt t="13257" x="4065588" y="3684588"/>
          <p14:tracePt t="13264" x="4021138" y="3684588"/>
          <p14:tracePt t="13272" x="3965575" y="3675063"/>
          <p14:tracePt t="13281" x="3929063" y="3675063"/>
          <p14:tracePt t="13291" x="3883025" y="3675063"/>
          <p14:tracePt t="13297" x="3829050" y="3675063"/>
          <p14:tracePt t="13308" x="3792538" y="3675063"/>
          <p14:tracePt t="13312" x="3756025" y="3675063"/>
          <p14:tracePt t="13321" x="3702050" y="3675063"/>
          <p14:tracePt t="13328" x="3673475" y="3675063"/>
          <p14:tracePt t="13336" x="3646488" y="3675063"/>
          <p14:tracePt t="13344" x="3600450" y="3675063"/>
          <p14:tracePt t="13352" x="3573463" y="3675063"/>
          <p14:tracePt t="13360" x="3546475" y="3665538"/>
          <p14:tracePt t="13368" x="3519488" y="3665538"/>
          <p14:tracePt t="13376" x="3490913" y="3665538"/>
          <p14:tracePt t="13384" x="3473450" y="3657600"/>
          <p14:tracePt t="13393" x="3436938" y="3657600"/>
          <p14:tracePt t="13400" x="3419475" y="3648075"/>
          <p14:tracePt t="13409" x="3400425" y="3638550"/>
          <p14:tracePt t="13416" x="3382963" y="3629025"/>
          <p14:tracePt t="13425" x="3363913" y="3611563"/>
          <p14:tracePt t="13432" x="3346450" y="3602038"/>
          <p14:tracePt t="13440" x="3317875" y="3592513"/>
          <p14:tracePt t="13448" x="3281363" y="3584575"/>
          <p14:tracePt t="13456" x="3263900" y="3575050"/>
          <p14:tracePt t="13476" x="3244850" y="3565525"/>
          <p14:tracePt t="13482" x="3236913" y="3556000"/>
          <p14:tracePt t="13492" x="3227388" y="3556000"/>
          <p14:tracePt t="13499" x="3217863" y="3556000"/>
          <p14:tracePt t="13507" x="3200400" y="3538538"/>
          <p14:tracePt t="13514" x="3190875" y="3538538"/>
          <p14:tracePt t="13578" x="3190875" y="3529013"/>
          <p14:tracePt t="13652" x="3190875" y="3519488"/>
          <p14:tracePt t="13692" x="3200400" y="3519488"/>
          <p14:tracePt t="13705" x="3208338" y="3519488"/>
          <p14:tracePt t="13724" x="3217863" y="3511550"/>
          <p14:tracePt t="13738" x="3227388" y="3511550"/>
          <p14:tracePt t="13764" x="3236913" y="3502025"/>
          <p14:tracePt t="13780" x="3244850" y="3502025"/>
          <p14:tracePt t="13796" x="3254375" y="3492500"/>
          <p14:tracePt t="13812" x="3254375" y="3529013"/>
          <p14:tracePt t="13820" x="3263900" y="3694113"/>
          <p14:tracePt t="13828" x="3281363" y="3748088"/>
          <p14:tracePt t="14029" x="3290888" y="3711575"/>
          <p14:tracePt t="14039" x="3290888" y="3675063"/>
          <p14:tracePt t="14046" x="3281363" y="3648075"/>
          <p14:tracePt t="14053" x="3236913" y="3629025"/>
          <p14:tracePt t="14061" x="3154363" y="3611563"/>
          <p14:tracePt t="14070" x="3044825" y="3592513"/>
          <p14:tracePt t="14077" x="2954338" y="3584575"/>
          <p14:tracePt t="14086" x="2862263" y="3584575"/>
          <p14:tracePt t="14093" x="2798763" y="3538538"/>
          <p14:tracePt t="14101" x="2744788" y="3492500"/>
          <p14:tracePt t="14126" x="2708275" y="3411538"/>
          <p14:tracePt t="14133" x="2708275" y="3392488"/>
          <p14:tracePt t="14141" x="2708275" y="3375025"/>
          <p14:tracePt t="14150" x="2716213" y="3355975"/>
          <p14:tracePt t="14158" x="2725738" y="3328988"/>
          <p14:tracePt t="14166" x="2735263" y="3309938"/>
          <p14:tracePt t="14174" x="2744788" y="3292475"/>
          <p14:tracePt t="14181" x="2744788" y="3282950"/>
          <p14:tracePt t="14198" x="2744788" y="3273425"/>
          <p14:tracePt t="14206" x="2744788" y="3265488"/>
          <p14:tracePt t="14213" x="2752725" y="3255963"/>
          <p14:tracePt t="14223" x="2752725" y="3246438"/>
          <p14:tracePt t="14231" x="2762250" y="3246438"/>
          <p14:tracePt t="14239" x="2762250" y="3228975"/>
          <p14:tracePt t="14246" x="2771775" y="3228975"/>
          <p14:tracePt t="14255" x="2771775" y="3219450"/>
          <p14:tracePt t="14263" x="2781300" y="3209925"/>
          <p14:tracePt t="14271" x="2789238" y="3200400"/>
          <p14:tracePt t="14278" x="2808288" y="3192463"/>
          <p14:tracePt t="14286" x="2825750" y="3192463"/>
          <p14:tracePt t="14295" x="2844800" y="3182938"/>
          <p14:tracePt t="14304" x="2862263" y="3173413"/>
          <p14:tracePt t="14312" x="2889250" y="3173413"/>
          <p14:tracePt t="14320" x="2908300" y="3163888"/>
          <p14:tracePt t="14328" x="2935288" y="3163888"/>
          <p14:tracePt t="14336" x="2954338" y="3163888"/>
          <p14:tracePt t="14344" x="2971800" y="3163888"/>
          <p14:tracePt t="14351" x="3008313" y="3155950"/>
          <p14:tracePt t="14361" x="3027363" y="3155950"/>
          <p14:tracePt t="14368" x="3054350" y="3155950"/>
          <p14:tracePt t="14376" x="3090863" y="3146425"/>
          <p14:tracePt t="14383" x="3136900" y="3146425"/>
          <p14:tracePt t="14393" x="3171825" y="3146425"/>
          <p14:tracePt t="14399" x="3217863" y="3146425"/>
          <p14:tracePt t="14408" x="3281363" y="3146425"/>
          <p14:tracePt t="14416" x="3409950" y="3146425"/>
          <p14:tracePt t="14424" x="3482975" y="3146425"/>
          <p14:tracePt t="14431" x="3519488" y="3146425"/>
          <p14:tracePt t="14440" x="3646488" y="3163888"/>
          <p14:tracePt t="14448" x="3702050" y="3173413"/>
          <p14:tracePt t="14456" x="3746500" y="3182938"/>
          <p14:tracePt t="14464" x="3810000" y="3200400"/>
          <p14:tracePt t="14472" x="3865563" y="3219450"/>
          <p14:tracePt t="14480" x="3902075" y="3228975"/>
          <p14:tracePt t="14488" x="3938588" y="3255963"/>
          <p14:tracePt t="14496" x="3965575" y="3265488"/>
          <p14:tracePt t="14504" x="3984625" y="3282950"/>
          <p14:tracePt t="14511" x="4002088" y="3302000"/>
          <p14:tracePt t="14520" x="4011613" y="3319463"/>
          <p14:tracePt t="14527" x="4021138" y="3338513"/>
          <p14:tracePt t="14536" x="4021138" y="3355975"/>
          <p14:tracePt t="14543" x="4021138" y="3402013"/>
          <p14:tracePt t="14552" x="4021138" y="3429000"/>
          <p14:tracePt t="14561" x="4029075" y="3455988"/>
          <p14:tracePt t="14568" x="4029075" y="3482975"/>
          <p14:tracePt t="14578" x="4038600" y="3529013"/>
          <p14:tracePt t="14584" x="4038600" y="3556000"/>
          <p14:tracePt t="14594" x="4048125" y="3584575"/>
          <p14:tracePt t="14602" x="4057650" y="3602038"/>
          <p14:tracePt t="14611" x="4075113" y="3638550"/>
          <p14:tracePt t="14618" x="4102100" y="3665538"/>
          <p14:tracePt t="14627" x="4111625" y="3694113"/>
          <p14:tracePt t="14634" x="4121150" y="3721100"/>
          <p14:tracePt t="14643" x="4121150" y="3748088"/>
          <p14:tracePt t="14650" x="4129088" y="3767138"/>
          <p14:tracePt t="14659" x="4129088" y="3784600"/>
          <p14:tracePt t="14666" x="4129088" y="3803650"/>
          <p14:tracePt t="14674" x="4129088" y="3821113"/>
          <p14:tracePt t="14682" x="4129088" y="3830638"/>
          <p14:tracePt t="14690" x="4129088" y="3867150"/>
          <p14:tracePt t="14697" x="4121150" y="3884613"/>
          <p14:tracePt t="14706" x="4102100" y="3903663"/>
          <p14:tracePt t="14714" x="4075113" y="3921125"/>
          <p14:tracePt t="14721" x="4048125" y="3957638"/>
          <p14:tracePt t="14729" x="4021138" y="3984625"/>
          <p14:tracePt t="14738" x="3965575" y="4021138"/>
          <p14:tracePt t="14747" x="3919538" y="4057650"/>
          <p14:tracePt t="14754" x="3875088" y="4094163"/>
          <p14:tracePt t="14767" x="3829050" y="4113213"/>
          <p14:tracePt t="14776" x="3746500" y="4167188"/>
          <p14:tracePt t="14782" x="3683000" y="4195763"/>
          <p14:tracePt t="14791" x="3619500" y="4222750"/>
          <p14:tracePt t="14798" x="3563938" y="4240213"/>
          <p14:tracePt t="14807" x="3519488" y="4268788"/>
          <p14:tracePt t="14814" x="3455988" y="4295775"/>
          <p14:tracePt t="14822" x="3427413" y="4303713"/>
          <p14:tracePt t="14830" x="3390900" y="4322763"/>
          <p14:tracePt t="14839" x="3363913" y="4332288"/>
          <p14:tracePt t="14848" x="3336925" y="4340225"/>
          <p14:tracePt t="14855" x="3300413" y="4349750"/>
          <p14:tracePt t="14864" x="3281363" y="4349750"/>
          <p14:tracePt t="14872" x="3263900" y="4349750"/>
          <p14:tracePt t="14880" x="3254375" y="4349750"/>
          <p14:tracePt t="14888" x="3236913" y="4349750"/>
          <p14:tracePt t="14896" x="3217863" y="4349750"/>
          <p14:tracePt t="14904" x="3200400" y="4349750"/>
          <p14:tracePt t="14912" x="3181350" y="4349750"/>
          <p14:tracePt t="14920" x="3163888" y="4349750"/>
          <p14:tracePt t="14928" x="3144838" y="4349750"/>
          <p14:tracePt t="14936" x="3136900" y="4349750"/>
          <p14:tracePt t="14944" x="3127375" y="4349750"/>
          <p14:tracePt t="14952" x="3117850" y="4349750"/>
          <p14:tracePt t="14960" x="3108325" y="4349750"/>
          <p14:tracePt t="14968" x="3100388" y="4349750"/>
          <p14:tracePt t="14976" x="3090863" y="4340225"/>
          <p14:tracePt t="14984" x="3081338" y="4340225"/>
          <p14:tracePt t="14999" x="3071813" y="4332288"/>
          <p14:tracePt t="15011" x="3063875" y="4322763"/>
          <p14:tracePt t="15016" x="3063875" y="4313238"/>
          <p14:tracePt t="15027" x="3063875" y="4303713"/>
          <p14:tracePt t="15032" x="3063875" y="4295775"/>
          <p14:tracePt t="15041" x="3063875" y="4286250"/>
          <p14:tracePt t="15056" x="3063875" y="4276725"/>
          <p14:tracePt t="15072" x="3063875" y="4268788"/>
          <p14:tracePt t="15080" x="3063875" y="4259263"/>
          <p14:tracePt t="15110" x="3081338" y="4240213"/>
          <p14:tracePt t="15112" x="3100388" y="4232275"/>
          <p14:tracePt t="15120" x="3117850" y="4222750"/>
          <p14:tracePt t="15127" x="3144838" y="4213225"/>
          <p14:tracePt t="15135" x="3171825" y="4203700"/>
          <p14:tracePt t="15144" x="3190875" y="4195763"/>
          <p14:tracePt t="15154" x="3227388" y="4186238"/>
          <p14:tracePt t="15161" x="3254375" y="4176713"/>
          <p14:tracePt t="15170" x="3300413" y="4176713"/>
          <p14:tracePt t="15178" x="3336925" y="4167188"/>
          <p14:tracePt t="15186" x="3419475" y="4149725"/>
          <p14:tracePt t="15194" x="3455988" y="4149725"/>
          <p14:tracePt t="15201" x="3473450" y="4149725"/>
          <p14:tracePt t="15209" x="3490913" y="4149725"/>
          <p14:tracePt t="15218" x="3509963" y="4149725"/>
          <p14:tracePt t="15226" x="3519488" y="4149725"/>
          <p14:tracePt t="15242" x="3527425" y="4149725"/>
          <p14:tracePt t="15249" x="3536950" y="4149725"/>
          <p14:tracePt t="15258" x="3546475" y="4149725"/>
          <p14:tracePt t="15265" x="3556000" y="4159250"/>
          <p14:tracePt t="15274" x="3563938" y="4167188"/>
          <p14:tracePt t="15281" x="3573463" y="4176713"/>
          <p14:tracePt t="15297" x="3582988" y="4176713"/>
          <p14:tracePt t="15306" x="3582988" y="4186238"/>
          <p14:tracePt t="15314" x="3592513" y="4186238"/>
          <p14:tracePt t="15329" x="3600450" y="4186238"/>
          <p14:tracePt t="15338" x="3609975" y="4186238"/>
          <p14:tracePt t="15362" x="3619500" y="4186238"/>
          <p14:tracePt t="15398" x="3629025" y="4186238"/>
          <p14:tracePt t="15440" x="3629025" y="4176713"/>
          <p14:tracePt t="15448" x="3629025" y="4167188"/>
          <p14:tracePt t="15456" x="3629025" y="4159250"/>
          <p14:tracePt t="15472" x="3629025" y="4149725"/>
          <p14:tracePt t="15488" x="3629025" y="4140200"/>
          <p14:tracePt t="15504" x="3629025" y="4130675"/>
          <p14:tracePt t="15528" x="3629025" y="4122738"/>
          <p14:tracePt t="15584" x="3629025" y="4113213"/>
          <p14:tracePt t="15689" x="3636963" y="4113213"/>
          <p14:tracePt t="15698" x="3646488" y="4113213"/>
          <p14:tracePt t="15713" x="3656013" y="4113213"/>
          <p14:tracePt t="15720" x="3665538" y="4113213"/>
          <p14:tracePt t="17139" x="3656013" y="4103688"/>
          <p14:tracePt t="17148" x="3646488" y="4094163"/>
          <p14:tracePt t="17156" x="3636963" y="4094163"/>
          <p14:tracePt t="17164" x="3636963" y="4086225"/>
          <p14:tracePt t="17171" x="3629025" y="4067175"/>
          <p14:tracePt t="17180" x="3619500" y="4057650"/>
          <p14:tracePt t="17188" x="3600450" y="4049713"/>
          <p14:tracePt t="17196" x="3592513" y="4040188"/>
          <p14:tracePt t="17204" x="3582988" y="4030663"/>
          <p14:tracePt t="17212" x="3573463" y="4021138"/>
          <p14:tracePt t="17228" x="3573463" y="4013200"/>
          <p14:tracePt t="17236" x="3573463" y="4003675"/>
          <p14:tracePt t="17244" x="3563938" y="3994150"/>
          <p14:tracePt t="17268" x="3563938" y="3984625"/>
          <p14:tracePt t="17286" x="3563938" y="3976688"/>
          <p14:tracePt t="17293" x="3563938" y="3967163"/>
          <p14:tracePt t="17308" x="3563938" y="3957638"/>
          <p14:tracePt t="17316" x="3563938" y="3948113"/>
          <p14:tracePt t="17324" x="3563938" y="3940175"/>
          <p14:tracePt t="17340" x="3563938" y="3930650"/>
          <p14:tracePt t="17446" x="3563938" y="3940175"/>
          <p14:tracePt t="17454" x="3563938" y="3957638"/>
          <p14:tracePt t="17462" x="3556000" y="3967163"/>
          <p14:tracePt t="17470" x="3536950" y="3976688"/>
          <p14:tracePt t="17478" x="3527425" y="4003675"/>
          <p14:tracePt t="17486" x="3509963" y="4021138"/>
          <p14:tracePt t="17496" x="3500438" y="4040188"/>
          <p14:tracePt t="17502" x="3482975" y="4057650"/>
          <p14:tracePt t="17510" x="3473450" y="4067175"/>
          <p14:tracePt t="17517" x="3463925" y="4076700"/>
          <p14:tracePt t="17525" x="3455988" y="4076700"/>
          <p14:tracePt t="17533" x="3446463" y="4086225"/>
          <p14:tracePt t="17542" x="3436938" y="4086225"/>
          <p14:tracePt t="17550" x="3436938" y="4094163"/>
          <p14:tracePt t="17559" x="3427413" y="4103688"/>
          <p14:tracePt t="17574" x="3427413" y="4113213"/>
          <p14:tracePt t="17584" x="3427413" y="4122738"/>
          <p14:tracePt t="17605" x="3419475" y="4122738"/>
          <p14:tracePt t="17615" x="3419475" y="4130675"/>
          <p14:tracePt t="17664" x="3419475" y="4140200"/>
          <p14:tracePt t="17680" x="3419475" y="4149725"/>
          <p14:tracePt t="17696" x="3419475" y="4159250"/>
          <p14:tracePt t="17712" x="3419475" y="4167188"/>
          <p14:tracePt t="17744" x="3419475" y="4176713"/>
          <p14:tracePt t="17755" x="3409950" y="4176713"/>
          <p14:tracePt t="17776" x="3409950" y="4186238"/>
          <p14:tracePt t="17961" x="3409950" y="4176713"/>
          <p14:tracePt t="17978" x="3409950" y="4167188"/>
          <p14:tracePt t="17986" x="3409950" y="4159250"/>
          <p14:tracePt t="18002" x="3409950" y="4149725"/>
          <p14:tracePt t="18010" x="3409950" y="4140200"/>
          <p14:tracePt t="18034" x="3409950" y="4130675"/>
          <p14:tracePt t="18042" x="3409950" y="4122738"/>
          <p14:tracePt t="18050" x="3409950" y="4113213"/>
          <p14:tracePt t="18058" x="3409950" y="4094163"/>
          <p14:tracePt t="18066" x="3419475" y="4086225"/>
          <p14:tracePt t="18074" x="3427413" y="4067175"/>
          <p14:tracePt t="18090" x="3436938" y="4057650"/>
          <p14:tracePt t="18098" x="3436938" y="4040188"/>
          <p14:tracePt t="18106" x="3446463" y="4030663"/>
          <p14:tracePt t="18114" x="3455988" y="4021138"/>
          <p14:tracePt t="18128" x="3463925" y="4013200"/>
          <p14:tracePt t="18133" x="3473450" y="3994150"/>
          <p14:tracePt t="18137" x="3482975" y="3976688"/>
          <p14:tracePt t="18145" x="3500438" y="3957638"/>
          <p14:tracePt t="18153" x="3509963" y="3940175"/>
          <p14:tracePt t="18161" x="3527425" y="3911600"/>
          <p14:tracePt t="18170" x="3546475" y="3894138"/>
          <p14:tracePt t="18178" x="3573463" y="3857625"/>
          <p14:tracePt t="18186" x="3592513" y="3830638"/>
          <p14:tracePt t="18193" x="3600450" y="3803650"/>
          <p14:tracePt t="18204" x="3619500" y="3767138"/>
          <p14:tracePt t="18211" x="3629025" y="3748088"/>
          <p14:tracePt t="18220" x="3636963" y="3721100"/>
          <p14:tracePt t="18228" x="3646488" y="3694113"/>
          <p14:tracePt t="18236" x="3673475" y="3621088"/>
          <p14:tracePt t="18244" x="3683000" y="3602038"/>
          <p14:tracePt t="18252" x="3692525" y="3565525"/>
          <p14:tracePt t="18259" x="3719513" y="3511550"/>
          <p14:tracePt t="18268" x="3729038" y="3475038"/>
          <p14:tracePt t="18275" x="3738563" y="3429000"/>
          <p14:tracePt t="18284" x="3746500" y="3402013"/>
          <p14:tracePt t="18293" x="3746500" y="3365500"/>
          <p14:tracePt t="18302" x="3746500" y="3346450"/>
          <p14:tracePt t="18310" x="3746500" y="3319463"/>
          <p14:tracePt t="18317" x="3746500" y="3302000"/>
          <p14:tracePt t="18326" x="3746500" y="3282950"/>
          <p14:tracePt t="18334" x="3746500" y="3265488"/>
          <p14:tracePt t="18341" x="3746500" y="3246438"/>
          <p14:tracePt t="18348" x="3738563" y="3219450"/>
          <p14:tracePt t="18356" x="3729038" y="3200400"/>
          <p14:tracePt t="18364" x="3719513" y="3182938"/>
          <p14:tracePt t="18372" x="3702050" y="3173413"/>
          <p14:tracePt t="18380" x="3683000" y="3155950"/>
          <p14:tracePt t="18388" x="3673475" y="3155950"/>
          <p14:tracePt t="18396" x="3656013" y="3136900"/>
          <p14:tracePt t="18404" x="3609975" y="3127375"/>
          <p14:tracePt t="18412" x="3573463" y="3119438"/>
          <p14:tracePt t="18420" x="3536950" y="3119438"/>
          <p14:tracePt t="18428" x="3500438" y="3109913"/>
          <p14:tracePt t="18436" x="3427413" y="3109913"/>
          <p14:tracePt t="18444" x="3382963" y="3109913"/>
          <p14:tracePt t="18452" x="3327400" y="3109913"/>
          <p14:tracePt t="18462" x="3273425" y="3109913"/>
          <p14:tracePt t="18468" x="3236913" y="3109913"/>
          <p14:tracePt t="18478" x="3200400" y="3109913"/>
          <p14:tracePt t="18484" x="3171825" y="3109913"/>
          <p14:tracePt t="18494" x="3154363" y="3109913"/>
          <p14:tracePt t="18503" x="3144838" y="3109913"/>
          <p14:tracePt t="18519" x="3136900" y="3119438"/>
          <p14:tracePt t="18526" x="3127375" y="3127375"/>
          <p14:tracePt t="18534" x="3127375" y="3146425"/>
          <p14:tracePt t="18543" x="3108325" y="3163888"/>
          <p14:tracePt t="18550" x="3090863" y="3192463"/>
          <p14:tracePt t="18560" x="3081338" y="3228975"/>
          <p14:tracePt t="18566" x="3071813" y="3255963"/>
          <p14:tracePt t="18575" x="3063875" y="3265488"/>
          <p14:tracePt t="18582" x="3054350" y="3282950"/>
          <p14:tracePt t="18591" x="3054350" y="3319463"/>
          <p14:tracePt t="18598" x="3044825" y="3346450"/>
          <p14:tracePt t="18606" x="3044825" y="3365500"/>
          <p14:tracePt t="18614" x="3044825" y="3402013"/>
          <p14:tracePt t="18622" x="3044825" y="3419475"/>
          <p14:tracePt t="18630" x="3044825" y="3446463"/>
          <p14:tracePt t="18638" x="3044825" y="3465513"/>
          <p14:tracePt t="18646" x="3044825" y="3492500"/>
          <p14:tracePt t="18657" x="3044825" y="3519488"/>
          <p14:tracePt t="18662" x="3044825" y="3548063"/>
          <p14:tracePt t="18672" x="3044825" y="3584575"/>
          <p14:tracePt t="18678" x="3044825" y="3611563"/>
          <p14:tracePt t="18688" x="3054350" y="3629025"/>
          <p14:tracePt t="18694" x="3063875" y="3648075"/>
          <p14:tracePt t="18703" x="3071813" y="3665538"/>
          <p14:tracePt t="18712" x="3090863" y="3694113"/>
          <p14:tracePt t="18718" x="3090863" y="3711575"/>
          <p14:tracePt t="18726" x="3108325" y="3721100"/>
          <p14:tracePt t="18734" x="3127375" y="3757613"/>
          <p14:tracePt t="18743" x="3136900" y="3757613"/>
          <p14:tracePt t="18752" x="3154363" y="3775075"/>
          <p14:tracePt t="18759" x="3171825" y="3794125"/>
          <p14:tracePt t="18768" x="3200400" y="3821113"/>
          <p14:tracePt t="18777" x="3217863" y="3830638"/>
          <p14:tracePt t="18784" x="3254375" y="3840163"/>
          <p14:tracePt t="18793" x="3281363" y="3857625"/>
          <p14:tracePt t="18800" x="3317875" y="3867150"/>
          <p14:tracePt t="18810" x="3346450" y="3875088"/>
          <p14:tracePt t="18817" x="3373438" y="3884613"/>
          <p14:tracePt t="18824" x="3409950" y="3884613"/>
          <p14:tracePt t="18832" x="3446463" y="3894138"/>
          <p14:tracePt t="18840" x="3463925" y="3894138"/>
          <p14:tracePt t="18848" x="3490913" y="3894138"/>
          <p14:tracePt t="18858" x="3519488" y="3894138"/>
          <p14:tracePt t="18864" x="3536950" y="3894138"/>
          <p14:tracePt t="18873" x="3556000" y="3894138"/>
          <p14:tracePt t="18880" x="3582988" y="3894138"/>
          <p14:tracePt t="18888" x="3600450" y="3894138"/>
          <p14:tracePt t="18896" x="3629025" y="3894138"/>
          <p14:tracePt t="18904" x="3646488" y="3884613"/>
          <p14:tracePt t="18912" x="3665538" y="3867150"/>
          <p14:tracePt t="18920" x="3683000" y="3857625"/>
          <p14:tracePt t="18928" x="3709988" y="3840163"/>
          <p14:tracePt t="18936" x="3719513" y="3821113"/>
          <p14:tracePt t="18946" x="3738563" y="3803650"/>
          <p14:tracePt t="18952" x="3746500" y="3757613"/>
          <p14:tracePt t="18960" x="3775075" y="3702050"/>
          <p14:tracePt t="18968" x="3783013" y="3665538"/>
          <p14:tracePt t="18976" x="3783013" y="3629025"/>
          <p14:tracePt t="18984" x="3792538" y="3584575"/>
          <p14:tracePt t="18992" x="3802063" y="3565525"/>
          <p14:tracePt t="19000" x="3802063" y="3538538"/>
          <p14:tracePt t="19009" x="3802063" y="3519488"/>
          <p14:tracePt t="19017" x="3802063" y="3492500"/>
          <p14:tracePt t="19024" x="3802063" y="3475038"/>
          <p14:tracePt t="19032" x="3802063" y="3455988"/>
          <p14:tracePt t="19043" x="3802063" y="3446463"/>
          <p14:tracePt t="19048" x="3802063" y="3438525"/>
          <p14:tracePt t="19060" x="3783013" y="3402013"/>
          <p14:tracePt t="19064" x="3775075" y="3382963"/>
          <p14:tracePt t="19074" x="3756025" y="3365500"/>
          <p14:tracePt t="19082" x="3738563" y="3346450"/>
          <p14:tracePt t="19090" x="3702050" y="3319463"/>
          <p14:tracePt t="19098" x="3673475" y="3302000"/>
          <p14:tracePt t="19109" x="3629025" y="3282950"/>
          <p14:tracePt t="19113" x="3609975" y="3273425"/>
          <p14:tracePt t="19121" x="3556000" y="3265488"/>
          <p14:tracePt t="19130" x="3490913" y="3246438"/>
          <p14:tracePt t="19137" x="3455988" y="3236913"/>
          <p14:tracePt t="19145" x="3409950" y="3228975"/>
          <p14:tracePt t="19154" x="3336925" y="3228975"/>
          <p14:tracePt t="19161" x="3300413" y="3228975"/>
          <p14:tracePt t="19170" x="3263900" y="3228975"/>
          <p14:tracePt t="19178" x="3236913" y="3228975"/>
          <p14:tracePt t="19186" x="3217863" y="3228975"/>
          <p14:tracePt t="19193" x="3200400" y="3228975"/>
          <p14:tracePt t="19201" x="3190875" y="3228975"/>
          <p14:tracePt t="19209" x="3181350" y="3236913"/>
          <p14:tracePt t="19218" x="3171825" y="3246438"/>
          <p14:tracePt t="19225" x="3154363" y="3255963"/>
          <p14:tracePt t="19235" x="3144838" y="3255963"/>
          <p14:tracePt t="19243" x="3136900" y="3273425"/>
          <p14:tracePt t="19251" x="3127375" y="3282950"/>
          <p14:tracePt t="19260" x="3117850" y="3302000"/>
          <p14:tracePt t="19266" x="3108325" y="3328988"/>
          <p14:tracePt t="19274" x="3100388" y="3346450"/>
          <p14:tracePt t="19281" x="3090863" y="3365500"/>
          <p14:tracePt t="19290" x="3081338" y="3402013"/>
          <p14:tracePt t="19298" x="3071813" y="3419475"/>
          <p14:tracePt t="19308" x="3071813" y="3446463"/>
          <p14:tracePt t="19314" x="3071813" y="3465513"/>
          <p14:tracePt t="19324" x="3063875" y="3502025"/>
          <p14:tracePt t="19331" x="3054350" y="3538538"/>
          <p14:tracePt t="19341" x="3054350" y="3565525"/>
          <p14:tracePt t="19347" x="3054350" y="3602038"/>
          <p14:tracePt t="19358" x="3054350" y="3638550"/>
          <p14:tracePt t="19364" x="3044825" y="3665538"/>
          <p14:tracePt t="19374" x="3044825" y="3702050"/>
          <p14:tracePt t="19381" x="3044825" y="3738563"/>
          <p14:tracePt t="19390" x="3044825" y="3767138"/>
          <p14:tracePt t="19397" x="3044825" y="3794125"/>
          <p14:tracePt t="19405" x="3044825" y="3840163"/>
          <p14:tracePt t="19412" x="3044825" y="3867150"/>
          <p14:tracePt t="19422" x="3044825" y="3903663"/>
          <p14:tracePt t="19428" x="3044825" y="3940175"/>
          <p14:tracePt t="19437" x="3044825" y="3967163"/>
          <p14:tracePt t="19444" x="3054350" y="3994150"/>
          <p14:tracePt t="19452" x="3063875" y="4021138"/>
          <p14:tracePt t="19461" x="3071813" y="4057650"/>
          <p14:tracePt t="19469" x="3081338" y="4076700"/>
          <p14:tracePt t="19476" x="3100388" y="4103688"/>
          <p14:tracePt t="19485" x="3108325" y="4130675"/>
          <p14:tracePt t="19493" x="3127375" y="4149725"/>
          <p14:tracePt t="19501" x="3144838" y="4176713"/>
          <p14:tracePt t="19510" x="3163888" y="4186238"/>
          <p14:tracePt t="19516" x="3171825" y="4203700"/>
          <p14:tracePt t="19524" x="3190875" y="4222750"/>
          <p14:tracePt t="19532" x="3208338" y="4222750"/>
          <p14:tracePt t="19540" x="3244850" y="4240213"/>
          <p14:tracePt t="19548" x="3281363" y="4240213"/>
          <p14:tracePt t="19556" x="3300413" y="4249738"/>
          <p14:tracePt t="19564" x="3327400" y="4249738"/>
          <p14:tracePt t="19572" x="3354388" y="4249738"/>
          <p14:tracePt t="19580" x="3400425" y="4249738"/>
          <p14:tracePt t="19589" x="3455988" y="4249738"/>
          <p14:tracePt t="19595" x="3482975" y="4249738"/>
          <p14:tracePt t="19605" x="3519488" y="4249738"/>
          <p14:tracePt t="19613" x="3563938" y="4240213"/>
          <p14:tracePt t="19622" x="3592513" y="4232275"/>
          <p14:tracePt t="19630" x="3609975" y="4222750"/>
          <p14:tracePt t="19637" x="3629025" y="4213225"/>
          <p14:tracePt t="19646" x="3646488" y="4203700"/>
          <p14:tracePt t="19654" x="3656013" y="4195763"/>
          <p14:tracePt t="19662" x="3665538" y="4176713"/>
          <p14:tracePt t="19670" x="3683000" y="4159250"/>
          <p14:tracePt t="19678" x="3692525" y="4140200"/>
          <p14:tracePt t="19686" x="3702050" y="4103688"/>
          <p14:tracePt t="19697" x="3719513" y="4086225"/>
          <p14:tracePt t="19702" x="3729038" y="4067175"/>
          <p14:tracePt t="19710" x="3729038" y="4040188"/>
          <p14:tracePt t="19718" x="3738563" y="4013200"/>
          <p14:tracePt t="19725" x="3738563" y="3994150"/>
          <p14:tracePt t="19733" x="3738563" y="3948113"/>
          <p14:tracePt t="19741" x="3738563" y="3921125"/>
          <p14:tracePt t="19750" x="3738563" y="3857625"/>
          <p14:tracePt t="19759" x="3738563" y="3848100"/>
          <p14:tracePt t="19766" x="3738563" y="3784600"/>
          <p14:tracePt t="19773" x="3738563" y="3757613"/>
          <p14:tracePt t="19782" x="3738563" y="3730625"/>
          <p14:tracePt t="19790" x="3738563" y="3694113"/>
          <p14:tracePt t="19798" x="3738563" y="3657600"/>
          <p14:tracePt t="19806" x="3709988" y="3602038"/>
          <p14:tracePt t="19814" x="3692525" y="3556000"/>
          <p14:tracePt t="19822" x="3665538" y="3519488"/>
          <p14:tracePt t="19830" x="3646488" y="3482975"/>
          <p14:tracePt t="19838" x="3629025" y="3446463"/>
          <p14:tracePt t="19846" x="3600450" y="3419475"/>
          <p14:tracePt t="19854" x="3573463" y="3382963"/>
          <p14:tracePt t="19862" x="3556000" y="3365500"/>
          <p14:tracePt t="19870" x="3536950" y="3346450"/>
          <p14:tracePt t="19880" x="3519488" y="3328988"/>
          <p14:tracePt t="19886" x="3482975" y="3319463"/>
          <p14:tracePt t="19896" x="3463925" y="3309938"/>
          <p14:tracePt t="19902" x="3446463" y="3302000"/>
          <p14:tracePt t="19912" x="3427413" y="3302000"/>
          <p14:tracePt t="19921" x="3400425" y="3292475"/>
          <p14:tracePt t="19928" x="3373438" y="3292475"/>
          <p14:tracePt t="19937" x="3346450" y="3292475"/>
          <p14:tracePt t="19944" x="3309938" y="3292475"/>
          <p14:tracePt t="19952" x="3290888" y="3292475"/>
          <p14:tracePt t="19960" x="3273425" y="3292475"/>
          <p14:tracePt t="19968" x="3254375" y="3292475"/>
          <p14:tracePt t="19976" x="3236913" y="3302000"/>
          <p14:tracePt t="19984" x="3217863" y="3319463"/>
          <p14:tracePt t="19992" x="3208338" y="3328988"/>
          <p14:tracePt t="20000" x="3190875" y="3346450"/>
          <p14:tracePt t="20009" x="3171825" y="3375025"/>
          <p14:tracePt t="20016" x="3171825" y="3402013"/>
          <p14:tracePt t="20024" x="3154363" y="3438525"/>
          <p14:tracePt t="20032" x="3144838" y="3465513"/>
          <p14:tracePt t="20040" x="3136900" y="3519488"/>
          <p14:tracePt t="20048" x="3127375" y="3548063"/>
          <p14:tracePt t="20056" x="3127375" y="3592513"/>
          <p14:tracePt t="20064" x="3127375" y="3621088"/>
          <p14:tracePt t="20072" x="3127375" y="3648075"/>
          <p14:tracePt t="20079" x="3127375" y="3684588"/>
          <p14:tracePt t="20088" x="3136900" y="3702050"/>
          <p14:tracePt t="20095" x="3144838" y="3702050"/>
          <p14:tracePt t="20105" x="3154363" y="3721100"/>
          <p14:tracePt t="20111" x="3154363" y="3730625"/>
          <p14:tracePt t="20121" x="3163888" y="3738563"/>
          <p14:tracePt t="20129" x="3171825" y="3748088"/>
          <p14:tracePt t="20135" x="3181350" y="3757613"/>
          <p14:tracePt t="20146" x="3190875" y="3767138"/>
          <p14:tracePt t="20160" x="3200400" y="3767138"/>
          <p14:tracePt t="20170" x="3208338" y="3775075"/>
          <p14:tracePt t="20178" x="3208338" y="3784600"/>
          <p14:tracePt t="20186" x="3217863" y="3794125"/>
          <p14:tracePt t="20193" x="3227388" y="3794125"/>
          <p14:tracePt t="20201" x="3227388" y="3803650"/>
          <p14:tracePt t="20209" x="3236913" y="3803650"/>
          <p14:tracePt t="20218" x="3236913" y="3811588"/>
          <p14:tracePt t="20225" x="3244850" y="3811588"/>
          <p14:tracePt t="20234" x="3254375" y="3811588"/>
          <p14:tracePt t="20242" x="3263900" y="3821113"/>
          <p14:tracePt t="20259" x="3273425" y="3830638"/>
          <p14:tracePt t="20266" x="3281363" y="3840163"/>
          <p14:tracePt t="20277" x="3290888" y="3857625"/>
          <p14:tracePt t="20282" x="3300413" y="3867150"/>
          <p14:tracePt t="20291" x="3317875" y="3875088"/>
          <p14:tracePt t="20299" x="3336925" y="3884613"/>
          <p14:tracePt t="20308" x="3354388" y="3894138"/>
          <p14:tracePt t="20315" x="3373438" y="3903663"/>
          <p14:tracePt t="20322" x="3400425" y="3911600"/>
          <p14:tracePt t="20331" x="3419475" y="3911600"/>
          <p14:tracePt t="20338" x="3436938" y="3911600"/>
          <p14:tracePt t="20347" x="3463925" y="3911600"/>
          <p14:tracePt t="20355" x="3482975" y="3911600"/>
          <p14:tracePt t="20362" x="3509963" y="3911600"/>
          <p14:tracePt t="20371" x="3556000" y="3911600"/>
          <p14:tracePt t="20378" x="3582988" y="3903663"/>
          <p14:tracePt t="20386" x="3600450" y="3884613"/>
          <p14:tracePt t="20395" x="3636963" y="3857625"/>
          <p14:tracePt t="20402" x="3656013" y="3840163"/>
          <p14:tracePt t="20410" x="3673475" y="3811588"/>
          <p14:tracePt t="20422" x="3683000" y="3784600"/>
          <p14:tracePt t="20427" x="3709988" y="3748088"/>
          <p14:tracePt t="20438" x="3729038" y="3721100"/>
          <p14:tracePt t="20443" x="3729038" y="3694113"/>
          <p14:tracePt t="20452" x="3738563" y="3657600"/>
          <p14:tracePt t="20461" x="3738563" y="3629025"/>
          <p14:tracePt t="20469" x="3738563" y="3602038"/>
          <p14:tracePt t="20477" x="3738563" y="3575050"/>
          <p14:tracePt t="20485" x="3738563" y="3548063"/>
          <p14:tracePt t="20493" x="3738563" y="3511550"/>
          <p14:tracePt t="20501" x="3729038" y="3492500"/>
          <p14:tracePt t="20510" x="3729038" y="3475038"/>
          <p14:tracePt t="20516" x="3719513" y="3455988"/>
          <p14:tracePt t="20524" x="3702050" y="3446463"/>
          <p14:tracePt t="20531" x="3692525" y="3419475"/>
          <p14:tracePt t="20540" x="3665538" y="3402013"/>
          <p14:tracePt t="20548" x="3646488" y="3382963"/>
          <p14:tracePt t="20556" x="3629025" y="3355975"/>
          <p14:tracePt t="20564" x="3609975" y="3328988"/>
          <p14:tracePt t="20571" x="3582988" y="3319463"/>
          <p14:tracePt t="20580" x="3546475" y="3292475"/>
          <p14:tracePt t="20588" x="3519488" y="3273425"/>
          <p14:tracePt t="20597" x="3490913" y="3265488"/>
          <p14:tracePt t="20604" x="3473450" y="3255963"/>
          <p14:tracePt t="20612" x="3436938" y="3246438"/>
          <p14:tracePt t="20624" x="3419475" y="3246438"/>
          <p14:tracePt t="20627" x="3382963" y="3246438"/>
          <p14:tracePt t="20636" x="3373438" y="3236913"/>
          <p14:tracePt t="20643" x="3363913" y="3236913"/>
          <p14:tracePt t="20651" x="3354388" y="3236913"/>
          <p14:tracePt t="20659" x="3346450" y="3236913"/>
          <p14:tracePt t="20676" x="3336925" y="3236913"/>
          <p14:tracePt t="20684" x="3327400" y="3236913"/>
          <p14:tracePt t="20693" x="3317875" y="3255963"/>
          <p14:tracePt t="20701" x="3309938" y="3265488"/>
          <p14:tracePt t="20710" x="3290888" y="3282950"/>
          <p14:tracePt t="20719" x="3290888" y="3302000"/>
          <p14:tracePt t="20725" x="3273425" y="3328988"/>
          <p14:tracePt t="20735" x="3273425" y="3355975"/>
          <p14:tracePt t="20743" x="3263900" y="3392488"/>
          <p14:tracePt t="20751" x="3254375" y="3429000"/>
          <p14:tracePt t="20762" x="3236913" y="3492500"/>
          <p14:tracePt t="20767" x="3236913" y="3529013"/>
          <p14:tracePt t="20777" x="3236913" y="3565525"/>
          <p14:tracePt t="20782" x="3236913" y="3602038"/>
          <p14:tracePt t="20793" x="3236913" y="3638550"/>
          <p14:tracePt t="20799" x="3236913" y="3675063"/>
          <p14:tracePt t="20808" x="3236913" y="3711575"/>
          <p14:tracePt t="20814" x="3236913" y="3721100"/>
          <p14:tracePt t="20824" x="3236913" y="3748088"/>
          <p14:tracePt t="20831" x="3244850" y="3767138"/>
          <p14:tracePt t="20839" x="3244850" y="3784600"/>
          <p14:tracePt t="20846" x="3254375" y="3811588"/>
          <p14:tracePt t="20854" x="3254375" y="3830638"/>
          <p14:tracePt t="20863" x="3254375" y="3848100"/>
          <p14:tracePt t="20870" x="3263900" y="3867150"/>
          <p14:tracePt t="20878" x="3263900" y="3894138"/>
          <p14:tracePt t="20886" x="3273425" y="3903663"/>
          <p14:tracePt t="20893" x="3273425" y="3921125"/>
          <p14:tracePt t="20901" x="3281363" y="3940175"/>
          <p14:tracePt t="20909" x="3281363" y="3948113"/>
          <p14:tracePt t="20918" x="3290888" y="3957638"/>
          <p14:tracePt t="20925" x="3290888" y="3967163"/>
          <p14:tracePt t="20942" x="3300413" y="3976688"/>
          <p14:tracePt t="20950" x="3300413" y="3984625"/>
          <p14:tracePt t="20961" x="3300413" y="3994150"/>
          <p14:tracePt t="20966" x="3309938" y="4003675"/>
          <p14:tracePt t="21065" x="3317875" y="4003675"/>
          <p14:tracePt t="21089" x="3327400" y="4003675"/>
          <p14:tracePt t="21096" x="3346450" y="3994150"/>
          <p14:tracePt t="21104" x="3382963" y="3976688"/>
          <p14:tracePt t="21112" x="3400425" y="3967163"/>
          <p14:tracePt t="21120" x="3427413" y="3957638"/>
          <p14:tracePt t="21127" x="3455988" y="3948113"/>
          <p14:tracePt t="21135" x="3473450" y="3940175"/>
          <p14:tracePt t="21143" x="3490913" y="3921125"/>
          <p14:tracePt t="21151" x="3509963" y="3911600"/>
          <p14:tracePt t="21160" x="3519488" y="3911600"/>
          <p14:tracePt t="21200" x="3509963" y="3930650"/>
          <p14:tracePt t="21208" x="3509963" y="3948113"/>
          <p14:tracePt t="21216" x="3482975" y="3967163"/>
          <p14:tracePt t="21225" x="3473450" y="4003675"/>
          <p14:tracePt t="21418" x="3463925" y="3948113"/>
          <p14:tracePt t="21425" x="3463925" y="3894138"/>
          <p14:tracePt t="21433" x="3463925" y="3821113"/>
          <p14:tracePt t="21441" x="3482975" y="3757613"/>
          <p14:tracePt t="21450" x="3509963" y="3738563"/>
          <p14:tracePt t="21459" x="3527425" y="3738563"/>
          <p14:tracePt t="21466" x="3600450" y="3702050"/>
          <p14:tracePt t="21476" x="3629025" y="3694113"/>
          <p14:tracePt t="21482" x="3673475" y="3694113"/>
          <p14:tracePt t="21492" x="3702050" y="3694113"/>
          <p14:tracePt t="21498" x="3746500" y="3694113"/>
          <p14:tracePt t="21508" x="3775075" y="3694113"/>
          <p14:tracePt t="21514" x="3810000" y="3694113"/>
          <p14:tracePt t="21524" x="3856038" y="3694113"/>
          <p14:tracePt t="21531" x="3929063" y="3694113"/>
          <p14:tracePt t="21540" x="4021138" y="3711575"/>
          <p14:tracePt t="21547" x="4094163" y="3721100"/>
          <p14:tracePt t="21557" x="4148138" y="3721100"/>
          <p14:tracePt t="21563" x="4267200" y="3738563"/>
          <p14:tracePt t="21572" x="4376738" y="3748088"/>
          <p14:tracePt t="21581" x="4467225" y="3748088"/>
          <p14:tracePt t="21589" x="4576763" y="3767138"/>
          <p14:tracePt t="21597" x="4659313" y="3775075"/>
          <p14:tracePt t="21604" x="4767263" y="3794125"/>
          <p14:tracePt t="21612" x="4822825" y="3794125"/>
          <p14:tracePt t="21624" x="4905375" y="3803650"/>
          <p14:tracePt t="21631" x="5014913" y="3821113"/>
          <p14:tracePt t="21639" x="5122863" y="3830638"/>
          <p14:tracePt t="21646" x="5214938" y="3848100"/>
          <p14:tracePt t="21652" x="5278438" y="3857625"/>
          <p14:tracePt t="21660" x="5351463" y="3857625"/>
          <p14:tracePt t="21668" x="5461000" y="3867150"/>
          <p14:tracePt t="21676" x="5514975" y="3867150"/>
          <p14:tracePt t="21684" x="5597525" y="3884613"/>
          <p14:tracePt t="21693" x="5653088" y="3884613"/>
          <p14:tracePt t="21700" x="5697538" y="3894138"/>
          <p14:tracePt t="21709" x="5734050" y="3894138"/>
          <p14:tracePt t="21716" x="5761038" y="3894138"/>
          <p14:tracePt t="21725" x="5797550" y="3894138"/>
          <p14:tracePt t="21732" x="5807075" y="3894138"/>
          <p14:tracePt t="21740" x="5843588" y="3903663"/>
          <p14:tracePt t="21748" x="5870575" y="3903663"/>
          <p14:tracePt t="21756" x="5899150" y="3903663"/>
          <p14:tracePt t="21764" x="5943600" y="3903663"/>
          <p14:tracePt t="21772" x="5972175" y="3903663"/>
          <p14:tracePt t="21780" x="5999163" y="3903663"/>
          <p14:tracePt t="21788" x="6043613" y="3903663"/>
          <p14:tracePt t="21796" x="6080125" y="3903663"/>
          <p14:tracePt t="21804" x="6108700" y="3903663"/>
          <p14:tracePt t="21811" x="6153150" y="3903663"/>
          <p14:tracePt t="21822" x="6181725" y="3903663"/>
          <p14:tracePt t="21827" x="6208713" y="3903663"/>
          <p14:tracePt t="21838" x="6226175" y="3903663"/>
          <p14:tracePt t="21846" x="6235700" y="3903663"/>
          <p14:tracePt t="21854" x="6254750" y="3903663"/>
          <p14:tracePt t="21861" x="6262688" y="3894138"/>
          <p14:tracePt t="21878" x="6272213" y="3894138"/>
          <p14:tracePt t="21886" x="6272213" y="3884613"/>
          <p14:tracePt t="21893" x="6281738" y="3884613"/>
          <p14:tracePt t="21901" x="6281738" y="3875088"/>
          <p14:tracePt t="21909" x="6291263" y="3867150"/>
          <p14:tracePt t="21918" x="6299200" y="3848100"/>
          <p14:tracePt t="21925" x="6318250" y="3830638"/>
          <p14:tracePt t="21933" x="6326188" y="3811588"/>
          <p14:tracePt t="21942" x="6345238" y="3775075"/>
          <p14:tracePt t="21950" x="6362700" y="3757613"/>
          <p14:tracePt t="21961" x="6381750" y="3730625"/>
          <p14:tracePt t="21966" x="6391275" y="3711575"/>
          <p14:tracePt t="21976" x="6399213" y="3675063"/>
          <p14:tracePt t="21982" x="6408738" y="3648075"/>
          <p14:tracePt t="21992" x="6418263" y="3621088"/>
          <p14:tracePt t="21998" x="6418263" y="3602038"/>
          <p14:tracePt t="22008" x="6418263" y="3575050"/>
          <p14:tracePt t="22014" x="6427788" y="3556000"/>
          <p14:tracePt t="22025" x="6427788" y="3548063"/>
          <p14:tracePt t="22030" x="6427788" y="3529013"/>
          <p14:tracePt t="22040" x="6427788" y="3511550"/>
          <p14:tracePt t="22046" x="6427788" y="3492500"/>
          <p14:tracePt t="22054" x="6427788" y="3475038"/>
          <p14:tracePt t="22062" x="6427788" y="3455988"/>
          <p14:tracePt t="22070" x="6427788" y="3438525"/>
          <p14:tracePt t="22078" x="6418263" y="3419475"/>
          <p14:tracePt t="22086" x="6408738" y="3402013"/>
          <p14:tracePt t="22096" x="6399213" y="3382963"/>
          <p14:tracePt t="22102" x="6391275" y="3355975"/>
          <p14:tracePt t="22128" x="6354763" y="3309938"/>
          <p14:tracePt t="22136" x="6345238" y="3302000"/>
          <p14:tracePt t="22143" x="6326188" y="3282950"/>
          <p14:tracePt t="22151" x="6308725" y="3265488"/>
          <p14:tracePt t="22161" x="6281738" y="3255963"/>
          <p14:tracePt t="22168" x="6245225" y="3236913"/>
          <p14:tracePt t="22176" x="6218238" y="3209925"/>
          <p14:tracePt t="22184" x="6189663" y="3200400"/>
          <p14:tracePt t="22194" x="6153150" y="3192463"/>
          <p14:tracePt t="22201" x="6116638" y="3182938"/>
          <p14:tracePt t="22210" x="6099175" y="3182938"/>
          <p14:tracePt t="22217" x="6072188" y="3173413"/>
          <p14:tracePt t="22225" x="6035675" y="3163888"/>
          <p14:tracePt t="22232" x="6007100" y="3163888"/>
          <p14:tracePt t="22241" x="5980113" y="3155950"/>
          <p14:tracePt t="22249" x="5972175" y="3146425"/>
          <p14:tracePt t="22257" x="5953125" y="3146425"/>
          <p14:tracePt t="22264" x="5943600" y="3146425"/>
          <p14:tracePt t="22272" x="5935663" y="3146425"/>
          <p14:tracePt t="22281" x="5926138" y="3146425"/>
          <p14:tracePt t="22288" x="5916613" y="3136900"/>
          <p14:tracePt t="22296" x="5899150" y="3136900"/>
          <p14:tracePt t="22304" x="5889625" y="3136900"/>
          <p14:tracePt t="22312" x="5870575" y="3136900"/>
          <p14:tracePt t="22320" x="5862638" y="3136900"/>
          <p14:tracePt t="22328" x="5853113" y="3136900"/>
          <p14:tracePt t="22336" x="5843588" y="3155950"/>
          <p14:tracePt t="22344" x="5826125" y="3163888"/>
          <p14:tracePt t="22352" x="5797550" y="3182938"/>
          <p14:tracePt t="22362" x="5789613" y="3200400"/>
          <p14:tracePt t="22368" x="5770563" y="3219450"/>
          <p14:tracePt t="22379" x="5753100" y="3246438"/>
          <p14:tracePt t="22386" x="5734050" y="3273425"/>
          <p14:tracePt t="22392" x="5716588" y="3302000"/>
          <p14:tracePt t="22402" x="5707063" y="3338513"/>
          <p14:tracePt t="22408" x="5688013" y="3365500"/>
          <p14:tracePt t="22418" x="5670550" y="3392488"/>
          <p14:tracePt t="22426" x="5670550" y="3411538"/>
          <p14:tracePt t="22433" x="5661025" y="3438525"/>
          <p14:tracePt t="22442" x="5661025" y="3482975"/>
          <p14:tracePt t="22450" x="5653088" y="3511550"/>
          <p14:tracePt t="22459" x="5653088" y="3565525"/>
          <p14:tracePt t="22465" x="5643563" y="3611563"/>
          <p14:tracePt t="22474" x="5634038" y="3648075"/>
          <p14:tracePt t="22482" x="5624513" y="3694113"/>
          <p14:tracePt t="22490" x="5607050" y="3721100"/>
          <p14:tracePt t="22499" x="5597525" y="3767138"/>
          <p14:tracePt t="22508" x="5588000" y="3811588"/>
          <p14:tracePt t="22515" x="5588000" y="3840163"/>
          <p14:tracePt t="22524" x="5588000" y="3857625"/>
          <p14:tracePt t="22531" x="5588000" y="3884613"/>
          <p14:tracePt t="22541" x="5588000" y="3903663"/>
          <p14:tracePt t="22546" x="5588000" y="3921125"/>
          <p14:tracePt t="22555" x="5588000" y="3940175"/>
          <p14:tracePt t="22563" x="5588000" y="3967163"/>
          <p14:tracePt t="22571" x="5588000" y="3994150"/>
          <p14:tracePt t="22579" x="5588000" y="4013200"/>
          <p14:tracePt t="22586" x="5597525" y="4030663"/>
          <p14:tracePt t="22596" x="5607050" y="4040188"/>
          <p14:tracePt t="22602" x="5616575" y="4049713"/>
          <p14:tracePt t="22610" x="5624513" y="4067175"/>
          <p14:tracePt t="22619" x="5634038" y="4076700"/>
          <p14:tracePt t="22628" x="5643563" y="4086225"/>
          <p14:tracePt t="22634" x="5661025" y="4103688"/>
          <p14:tracePt t="22643" x="5680075" y="4113213"/>
          <p14:tracePt t="22653" x="5697538" y="4122738"/>
          <p14:tracePt t="22664" x="5716588" y="4130675"/>
          <p14:tracePt t="22669" x="5734050" y="4140200"/>
          <p14:tracePt t="22675" x="5761038" y="4140200"/>
          <p14:tracePt t="22684" x="5789613" y="4140200"/>
          <p14:tracePt t="22694" x="5807075" y="4140200"/>
          <p14:tracePt t="22701" x="5826125" y="4140200"/>
          <p14:tracePt t="22711" x="5843588" y="4140200"/>
          <p14:tracePt t="22716" x="5862638" y="4140200"/>
          <p14:tracePt t="22725" x="5880100" y="4140200"/>
          <p14:tracePt t="22732" x="5899150" y="4140200"/>
          <p14:tracePt t="22741" x="5916613" y="4130675"/>
          <p14:tracePt t="22749" x="5935663" y="4122738"/>
          <p14:tracePt t="22756" x="5953125" y="4113213"/>
          <p14:tracePt t="22764" x="5972175" y="4094163"/>
          <p14:tracePt t="22772" x="5980113" y="4076700"/>
          <p14:tracePt t="22779" x="5989638" y="4057650"/>
          <p14:tracePt t="22788" x="5999163" y="4040188"/>
          <p14:tracePt t="22795" x="6007100" y="4021138"/>
          <p14:tracePt t="22804" x="6026150" y="4003675"/>
          <p14:tracePt t="22811" x="6035675" y="3984625"/>
          <p14:tracePt t="22820" x="6035675" y="3967163"/>
          <p14:tracePt t="22828" x="6043613" y="3957638"/>
          <p14:tracePt t="22836" x="6043613" y="3948113"/>
          <p14:tracePt t="22843" x="6043613" y="3940175"/>
          <p14:tracePt t="22852" x="6043613" y="3903663"/>
          <p14:tracePt t="22860" x="6053138" y="3884613"/>
          <p14:tracePt t="22868" x="6053138" y="3875088"/>
          <p14:tracePt t="22877" x="6053138" y="3840163"/>
          <p14:tracePt t="22884" x="6053138" y="3811588"/>
          <p14:tracePt t="22893" x="6053138" y="3784600"/>
          <p14:tracePt t="22900" x="6053138" y="3738563"/>
          <p14:tracePt t="22909" x="6053138" y="3711575"/>
          <p14:tracePt t="22916" x="6053138" y="3684588"/>
          <p14:tracePt t="22924" x="6053138" y="3657600"/>
          <p14:tracePt t="22931" x="6053138" y="3611563"/>
          <p14:tracePt t="22941" x="6053138" y="3584575"/>
          <p14:tracePt t="22948" x="6053138" y="3556000"/>
          <p14:tracePt t="22958" x="6053138" y="3511550"/>
          <p14:tracePt t="22964" x="6053138" y="3482975"/>
          <p14:tracePt t="22974" x="6053138" y="3455988"/>
          <p14:tracePt t="22982" x="6043613" y="3411538"/>
          <p14:tracePt t="22990" x="6035675" y="3392488"/>
          <p14:tracePt t="22998" x="6026150" y="3365500"/>
          <p14:tracePt t="23006" x="6026150" y="3355975"/>
          <p14:tracePt t="23014" x="6026150" y="3346450"/>
          <p14:tracePt t="23022" x="6016625" y="3338513"/>
          <p14:tracePt t="23040" x="6016625" y="3328988"/>
          <p14:tracePt t="23045" x="6007100" y="3319463"/>
          <p14:tracePt t="23054" x="6007100" y="3302000"/>
          <p14:tracePt t="23061" x="5999163" y="3302000"/>
          <p14:tracePt t="23070" x="5999163" y="3292475"/>
          <p14:tracePt t="23078" x="5999163" y="3282950"/>
          <p14:tracePt t="23112" x="5980113" y="3273425"/>
          <p14:tracePt t="23126" x="5980113" y="3265488"/>
          <p14:tracePt t="23142" x="5972175" y="3265488"/>
          <p14:tracePt t="23150" x="5972175" y="3255963"/>
          <p14:tracePt t="23190" x="5962650" y="3255963"/>
          <p14:tracePt t="23198" x="5962650" y="3246438"/>
          <p14:tracePt t="23213" x="5953125" y="3246438"/>
          <p14:tracePt t="23232" x="5953125" y="3236913"/>
          <p14:tracePt t="24129" x="5953125" y="3255963"/>
          <p14:tracePt t="24136" x="5953125" y="3282950"/>
          <p14:tracePt t="24144" x="5953125" y="3302000"/>
          <p14:tracePt t="24150" x="5953125" y="3328988"/>
          <p14:tracePt t="24158" x="5953125" y="3346450"/>
          <p14:tracePt t="24165" x="5953125" y="3375025"/>
          <p14:tracePt t="24174" x="5962650" y="3411538"/>
          <p14:tracePt t="24181" x="5962650" y="3438525"/>
          <p14:tracePt t="24189" x="5980113" y="3482975"/>
          <p14:tracePt t="24197" x="5980113" y="3492500"/>
          <p14:tracePt t="24205" x="5980113" y="3529013"/>
          <p14:tracePt t="24213" x="5980113" y="3548063"/>
          <p14:tracePt t="24221" x="5980113" y="3565525"/>
          <p14:tracePt t="24229" x="5980113" y="3592513"/>
          <p14:tracePt t="24238" x="5980113" y="3602038"/>
          <p14:tracePt t="24246" x="5980113" y="3611563"/>
          <p14:tracePt t="24254" x="5980113" y="3621088"/>
          <p14:tracePt t="24262" x="5980113" y="3629025"/>
          <p14:tracePt t="24277" x="5980113" y="3638550"/>
          <p14:tracePt t="24530" x="5980113" y="3629025"/>
          <p14:tracePt t="24560" x="5980113" y="3621088"/>
          <p14:tracePt t="24611" x="5980113" y="3611563"/>
          <p14:tracePt t="24634" x="5980113" y="3602038"/>
          <p14:tracePt t="24698" x="5980113" y="3592513"/>
          <p14:tracePt t="24714" x="5972175" y="3584575"/>
          <p14:tracePt t="24746" x="5972175" y="3575050"/>
          <p14:tracePt t="24754" x="5962650" y="3575050"/>
          <p14:tracePt t="25206" x="5962650" y="3565525"/>
          <p14:tracePt t="25334" x="5972175" y="3565525"/>
          <p14:tracePt t="26101" x="5953125" y="3565525"/>
          <p14:tracePt t="26109" x="5926138" y="3565525"/>
          <p14:tracePt t="26116" x="5899150" y="3565525"/>
          <p14:tracePt t="26124" x="5862638" y="3565525"/>
          <p14:tracePt t="26132" x="5826125" y="3575050"/>
          <p14:tracePt t="26139" x="5753100" y="3575050"/>
          <p14:tracePt t="26147" x="5716588" y="3584575"/>
          <p14:tracePt t="26156" x="5607050" y="3592513"/>
          <p14:tracePt t="26164" x="5507038" y="3621088"/>
          <p14:tracePt t="26172" x="5414963" y="3638550"/>
          <p14:tracePt t="26180" x="5287963" y="3665538"/>
          <p14:tracePt t="26188" x="5049838" y="3702050"/>
          <p14:tracePt t="26196" x="4840288" y="3730625"/>
          <p14:tracePt t="26204" x="4676775" y="3757613"/>
          <p14:tracePt t="26211" x="4494213" y="3794125"/>
          <p14:tracePt t="26220" x="4367213" y="3803650"/>
          <p14:tracePt t="26228" x="4129088" y="3840163"/>
          <p14:tracePt t="26236" x="4021138" y="3840163"/>
          <p14:tracePt t="26244" x="3911600" y="3857625"/>
          <p14:tracePt t="26252" x="3819525" y="3867150"/>
          <p14:tracePt t="26260" x="3756025" y="3867150"/>
          <p14:tracePt t="26270" x="3719513" y="3867150"/>
          <p14:tracePt t="26278" x="3692525" y="3867150"/>
          <p14:tracePt t="26285" x="3636963" y="3867150"/>
          <p14:tracePt t="26294" x="3629025" y="3867150"/>
          <p14:tracePt t="26302" x="3600450" y="3867150"/>
          <p14:tracePt t="26310" x="3582988" y="3867150"/>
          <p14:tracePt t="26316" x="3573463" y="3867150"/>
          <p14:tracePt t="26327" x="3556000" y="3867150"/>
          <p14:tracePt t="26334" x="3546475" y="3867150"/>
          <p14:tracePt t="26343" x="3527425" y="3867150"/>
          <p14:tracePt t="26350" x="3519488" y="3867150"/>
          <p14:tracePt t="26360" x="3500438" y="3875088"/>
          <p14:tracePt t="26366" x="3482975" y="3875088"/>
          <p14:tracePt t="26373" x="3455988" y="3875088"/>
          <p14:tracePt t="26381" x="3436938" y="3875088"/>
          <p14:tracePt t="26390" x="3409950" y="3875088"/>
          <p14:tracePt t="26398" x="3363913" y="3875088"/>
          <p14:tracePt t="26406" x="3300413" y="3875088"/>
          <p14:tracePt t="26414" x="3254375" y="3875088"/>
          <p14:tracePt t="26421" x="3200400" y="3875088"/>
          <p14:tracePt t="26430" x="3154363" y="3884613"/>
          <p14:tracePt t="26438" x="3127375" y="3884613"/>
          <p14:tracePt t="26447" x="3108325" y="3884613"/>
          <p14:tracePt t="26454" x="3090863" y="3884613"/>
          <p14:tracePt t="26581" x="3108325" y="3884613"/>
          <p14:tracePt t="26591" x="3117850" y="3884613"/>
          <p14:tracePt t="26600" x="3136900" y="3875088"/>
          <p14:tracePt t="26608" x="3154363" y="3875088"/>
          <p14:tracePt t="26616" x="3163888" y="3875088"/>
          <p14:tracePt t="26624" x="3190875" y="3867150"/>
          <p14:tracePt t="26640" x="3208338" y="3857625"/>
          <p14:tracePt t="26648" x="3227388" y="3857625"/>
          <p14:tracePt t="26656" x="3244850" y="3848100"/>
          <p14:tracePt t="26664" x="3263900" y="3848100"/>
          <p14:tracePt t="26672" x="3281363" y="3840163"/>
          <p14:tracePt t="26680" x="3300413" y="3830638"/>
          <p14:tracePt t="26688" x="3317875" y="3821113"/>
          <p14:tracePt t="26696" x="3336925" y="3811588"/>
          <p14:tracePt t="26704" x="3346450" y="3811588"/>
          <p14:tracePt t="26712" x="3354388" y="3803650"/>
          <p14:tracePt t="26752" x="3363913" y="3803650"/>
          <p14:tracePt t="26858" x="3363913" y="3794125"/>
          <p14:tracePt t="26880" x="3363913" y="3784600"/>
          <p14:tracePt t="26890" x="3373438" y="3784600"/>
          <p14:tracePt t="26898" x="3373438" y="3775075"/>
          <p14:tracePt t="26914" x="3382963" y="3767138"/>
          <p14:tracePt t="26939" x="3382963" y="3757613"/>
          <p14:tracePt t="26954" x="3382963" y="3748088"/>
          <p14:tracePt t="26994" x="3382963" y="3738563"/>
          <p14:tracePt t="27009" x="3390900" y="3738563"/>
          <p14:tracePt t="27025" x="3390900" y="3730625"/>
          <p14:tracePt t="27066" x="3390900" y="3721100"/>
          <p14:tracePt t="27098" x="3390900" y="3711575"/>
          <p14:tracePt t="27124" x="3390900" y="3702050"/>
          <p14:tracePt t="27137" x="3400425" y="3694113"/>
          <p14:tracePt t="27153" x="3409950" y="3694113"/>
          <p14:tracePt t="27164" x="3419475" y="3684588"/>
          <p14:tracePt t="27171" x="3436938" y="3675063"/>
          <p14:tracePt t="27180" x="3446463" y="3665538"/>
          <p14:tracePt t="27196" x="3455988" y="3657600"/>
          <p14:tracePt t="27204" x="3463925" y="3657600"/>
          <p14:tracePt t="27211" x="3473450" y="3648075"/>
          <p14:tracePt t="27220" x="3482975" y="3648075"/>
          <p14:tracePt t="27228" x="3482975" y="3638550"/>
          <p14:tracePt t="27236" x="3490913" y="3638550"/>
          <p14:tracePt t="27243" x="3490913" y="3621088"/>
          <p14:tracePt t="27252" x="3490913" y="3611563"/>
          <p14:tracePt t="27260" x="3490913" y="3592513"/>
          <p14:tracePt t="27270" x="3490913" y="3575050"/>
          <p14:tracePt t="27276" x="3490913" y="3556000"/>
          <p14:tracePt t="27286" x="3490913" y="3538538"/>
          <p14:tracePt t="27293" x="3482975" y="3529013"/>
          <p14:tracePt t="27302" x="3473450" y="3511550"/>
          <p14:tracePt t="27309" x="3463925" y="3482975"/>
          <p14:tracePt t="27317" x="3446463" y="3475038"/>
          <p14:tracePt t="27324" x="3436938" y="3465513"/>
          <p14:tracePt t="27334" x="3427413" y="3465513"/>
          <p14:tracePt t="27340" x="3419475" y="3455988"/>
          <p14:tracePt t="27348" x="3400425" y="3446463"/>
          <p14:tracePt t="27356" x="3390900" y="3446463"/>
          <p14:tracePt t="27372" x="3373438" y="3438525"/>
          <p14:tracePt t="27380" x="3354388" y="3438525"/>
          <p14:tracePt t="27398" x="3354388" y="3429000"/>
          <p14:tracePt t="27412" x="3346450" y="3429000"/>
          <p14:tracePt t="27436" x="3346450" y="3419475"/>
          <p14:tracePt t="27462" x="3346450" y="3411538"/>
          <p14:tracePt t="27470" x="3363913" y="3402013"/>
          <p14:tracePt t="27477" x="3390900" y="3392488"/>
          <p14:tracePt t="27485" x="3419475" y="3382963"/>
          <p14:tracePt t="27493" x="3473450" y="3382963"/>
          <p14:tracePt t="27501" x="3519488" y="3375025"/>
          <p14:tracePt t="27509" x="3609975" y="3375025"/>
          <p14:tracePt t="27517" x="3702050" y="3375025"/>
          <p14:tracePt t="27526" x="3775075" y="3375025"/>
          <p14:tracePt t="27534" x="3819525" y="3375025"/>
          <p14:tracePt t="27542" x="3856038" y="3382963"/>
          <p14:tracePt t="27550" x="3892550" y="3402013"/>
          <p14:tracePt t="27559" x="3911600" y="3429000"/>
          <p14:tracePt t="27566" x="3929063" y="3455988"/>
          <p14:tracePt t="27574" x="3938588" y="3502025"/>
          <p14:tracePt t="27582" x="3965575" y="3556000"/>
          <p14:tracePt t="27591" x="3965575" y="3621088"/>
          <p14:tracePt t="27598" x="3975100" y="3657600"/>
          <p14:tracePt t="27606" x="3975100" y="3684588"/>
          <p14:tracePt t="27614" x="3975100" y="3738563"/>
          <p14:tracePt t="27622" x="3975100" y="3784600"/>
          <p14:tracePt t="27630" x="3975100" y="3811588"/>
          <p14:tracePt t="27638" x="3956050" y="3857625"/>
          <p14:tracePt t="27646" x="3938588" y="3884613"/>
          <p14:tracePt t="27654" x="3919538" y="3903663"/>
          <p14:tracePt t="27662" x="3892550" y="3940175"/>
          <p14:tracePt t="27672" x="3865563" y="3967163"/>
          <p14:tracePt t="27677" x="3810000" y="4003675"/>
          <p14:tracePt t="27687" x="3783013" y="4021138"/>
          <p14:tracePt t="27696" x="3738563" y="4049713"/>
          <p14:tracePt t="27704" x="3673475" y="4076700"/>
          <p14:tracePt t="27712" x="3646488" y="4076700"/>
          <p14:tracePt t="27720" x="3619500" y="4086225"/>
          <p14:tracePt t="27728" x="3592513" y="4086225"/>
          <p14:tracePt t="27736" x="3573463" y="4086225"/>
          <p14:tracePt t="27745" x="3556000" y="4086225"/>
          <p14:tracePt t="27752" x="3527425" y="4067175"/>
          <p14:tracePt t="27761" x="3500438" y="4049713"/>
          <p14:tracePt t="27768" x="3482975" y="4030663"/>
          <p14:tracePt t="27777" x="3463925" y="4013200"/>
          <p14:tracePt t="27785" x="3446463" y="3984625"/>
          <p14:tracePt t="27793" x="3436938" y="3948113"/>
          <p14:tracePt t="27801" x="3427413" y="3911600"/>
          <p14:tracePt t="27810" x="3427413" y="3867150"/>
          <p14:tracePt t="27816" x="3409950" y="3794125"/>
          <p14:tracePt t="27825" x="3409950" y="3757613"/>
          <p14:tracePt t="27834" x="3419475" y="3702050"/>
          <p14:tracePt t="27841" x="3436938" y="3638550"/>
          <p14:tracePt t="27851" x="3455988" y="3565525"/>
          <p14:tracePt t="27856" x="3473450" y="3519488"/>
          <p14:tracePt t="27863" x="3473450" y="3455988"/>
          <p14:tracePt t="27871" x="3482975" y="3402013"/>
          <p14:tracePt t="27879" x="3482975" y="3375025"/>
          <p14:tracePt t="27888" x="3482975" y="3346450"/>
          <p14:tracePt t="27896" x="3482975" y="3328988"/>
          <p14:tracePt t="27904" x="3482975" y="3309938"/>
          <p14:tracePt t="27911" x="3482975" y="3302000"/>
          <p14:tracePt t="27920" x="3482975" y="3292475"/>
          <p14:tracePt t="27928" x="3482975" y="3282950"/>
          <p14:tracePt t="27936" x="3482975" y="3273425"/>
          <p14:tracePt t="27944" x="3473450" y="3265488"/>
          <p14:tracePt t="27954" x="3463925" y="3265488"/>
          <p14:tracePt t="27971" x="3455988" y="3255963"/>
          <p14:tracePt t="28050" x="3455988" y="3246438"/>
          <p14:tracePt t="28058" x="3473450" y="3246438"/>
          <p14:tracePt t="28066" x="3500438" y="3246438"/>
          <p14:tracePt t="28074" x="3546475" y="3246438"/>
          <p14:tracePt t="28081" x="3600450" y="3246438"/>
          <p14:tracePt t="28089" x="3692525" y="3246438"/>
          <p14:tracePt t="28098" x="3729038" y="3246438"/>
          <p14:tracePt t="28109" x="3783013" y="3246438"/>
          <p14:tracePt t="28113" x="3810000" y="3246438"/>
          <p14:tracePt t="28121" x="3829050" y="3246438"/>
          <p14:tracePt t="28130" x="3838575" y="3246438"/>
          <p14:tracePt t="28203" x="3810000" y="3246438"/>
          <p14:tracePt t="28210" x="3775075" y="3246438"/>
          <p14:tracePt t="28220" x="3746500" y="3246438"/>
          <p14:tracePt t="28228" x="3709988" y="3246438"/>
          <p14:tracePt t="28234" x="3665538" y="3246438"/>
          <p14:tracePt t="28243" x="3609975" y="3246438"/>
          <p14:tracePt t="28249" x="3582988" y="3246438"/>
          <p14:tracePt t="28259" x="3546475" y="3246438"/>
          <p14:tracePt t="28266" x="3509963" y="3246438"/>
          <p14:tracePt t="28283" x="3500438" y="3246438"/>
          <p14:tracePt t="28316" x="3500438" y="3255963"/>
          <p14:tracePt t="28332" x="3500438" y="3265488"/>
          <p14:tracePt t="28340" x="3509963" y="3282950"/>
          <p14:tracePt t="28348" x="3519488" y="3302000"/>
          <p14:tracePt t="28356" x="3519488" y="3309938"/>
          <p14:tracePt t="28364" x="3536950" y="3328988"/>
          <p14:tracePt t="28373" x="3556000" y="3346450"/>
          <p14:tracePt t="28380" x="3582988" y="3365500"/>
          <p14:tracePt t="28388" x="3600450" y="3382963"/>
          <p14:tracePt t="28396" x="3619500" y="3392488"/>
          <p14:tracePt t="28404" x="3646488" y="3411538"/>
          <p14:tracePt t="28412" x="3673475" y="3419475"/>
          <p14:tracePt t="28421" x="3692525" y="3429000"/>
          <p14:tracePt t="28428" x="3729038" y="3438525"/>
          <p14:tracePt t="28436" x="3746500" y="3446463"/>
          <p14:tracePt t="28444" x="3756025" y="3455988"/>
          <p14:tracePt t="28452" x="3765550" y="3482975"/>
          <p14:tracePt t="28460" x="3765550" y="3511550"/>
          <p14:tracePt t="28468" x="3765550" y="3565525"/>
          <p14:tracePt t="28477" x="3746500" y="3611563"/>
          <p14:tracePt t="28484" x="3738563" y="3684588"/>
          <p14:tracePt t="28494" x="3719513" y="3767138"/>
          <p14:tracePt t="28670" x="3756025" y="3748088"/>
          <p14:tracePt t="28677" x="3792538" y="3730625"/>
          <p14:tracePt t="28686" x="3819525" y="3721100"/>
          <p14:tracePt t="28693" x="3829050" y="3721100"/>
          <p14:tracePt t="28701" x="3838575" y="3702050"/>
          <p14:tracePt t="28709" x="3846513" y="3665538"/>
          <p14:tracePt t="28718" x="3856038" y="3665538"/>
          <p14:tracePt t="28726" x="3875088" y="3648075"/>
          <p14:tracePt t="28733" x="3875088" y="3638550"/>
          <p14:tracePt t="28741" x="3883025" y="3638550"/>
          <p14:tracePt t="28750" x="3892550" y="3638550"/>
          <p14:tracePt t="28758" x="3911600" y="3638550"/>
          <p14:tracePt t="28766" x="3919538" y="3648075"/>
          <p14:tracePt t="28774" x="3929063" y="3657600"/>
          <p14:tracePt t="28782" x="3929063" y="3665538"/>
          <p14:tracePt t="28793" x="3929063" y="3684588"/>
          <p14:tracePt t="28799" x="3938588" y="3702050"/>
          <p14:tracePt t="28810" x="3938588" y="3711575"/>
          <p14:tracePt t="28814" x="3938588" y="3721100"/>
          <p14:tracePt t="28824" x="3938588" y="3730625"/>
          <p14:tracePt t="28841" x="3938588" y="37385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7">
            <a:extLst>
              <a:ext uri="{FF2B5EF4-FFF2-40B4-BE49-F238E27FC236}">
                <a16:creationId xmlns:a16="http://schemas.microsoft.com/office/drawing/2014/main" id="{EF4D4E0D-7B87-496B-AB67-8425AE161824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196975"/>
            <a:ext cx="7178675" cy="3744913"/>
            <a:chOff x="672" y="672"/>
            <a:chExt cx="4522" cy="2736"/>
          </a:xfrm>
        </p:grpSpPr>
        <p:pic>
          <p:nvPicPr>
            <p:cNvPr id="64516" name="Picture 3" descr="画051">
              <a:extLst>
                <a:ext uri="{FF2B5EF4-FFF2-40B4-BE49-F238E27FC236}">
                  <a16:creationId xmlns:a16="http://schemas.microsoft.com/office/drawing/2014/main" id="{8A7420A5-CBBC-44CE-B3E0-D72F54B22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" b="9525"/>
            <a:stretch>
              <a:fillRect/>
            </a:stretch>
          </p:blipFill>
          <p:spPr bwMode="auto">
            <a:xfrm>
              <a:off x="672" y="672"/>
              <a:ext cx="4512" cy="2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17" name="Rectangle 5">
              <a:extLst>
                <a:ext uri="{FF2B5EF4-FFF2-40B4-BE49-F238E27FC236}">
                  <a16:creationId xmlns:a16="http://schemas.microsoft.com/office/drawing/2014/main" id="{DA2C957E-1E9B-4120-A3D7-246C38A7F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64"/>
              <a:ext cx="1258" cy="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4515" name="Text Box 2">
            <a:extLst>
              <a:ext uri="{FF2B5EF4-FFF2-40B4-BE49-F238E27FC236}">
                <a16:creationId xmlns:a16="http://schemas.microsoft.com/office/drawing/2014/main" id="{23A3B36C-3E32-45BF-A7BD-54FA6EB52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5373688"/>
            <a:ext cx="2941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Decanoic acid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77BA299-7905-4B64-A584-84399A175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20"/>
    </mc:Choice>
    <mc:Fallback>
      <p:transition spd="slow" advTm="4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7" x="3929063" y="3711575"/>
          <p14:tracePt t="2295" x="3929063" y="3694113"/>
          <p14:tracePt t="2303" x="3919538" y="3665538"/>
          <p14:tracePt t="2311" x="3911600" y="3611563"/>
          <p14:tracePt t="2319" x="3892550" y="3538538"/>
          <p14:tracePt t="2327" x="3883025" y="3475038"/>
          <p14:tracePt t="2338" x="3883025" y="3365500"/>
          <p14:tracePt t="2343" x="3875088" y="3292475"/>
          <p14:tracePt t="2353" x="3875088" y="3209925"/>
          <p14:tracePt t="2358" x="3875088" y="3119438"/>
          <p14:tracePt t="2366" x="3856038" y="3046413"/>
          <p14:tracePt t="2374" x="3856038" y="2954338"/>
          <p14:tracePt t="2382" x="3856038" y="2863850"/>
          <p14:tracePt t="2390" x="3856038" y="2800350"/>
          <p14:tracePt t="2399" x="3875088" y="2708275"/>
          <p14:tracePt t="2406" x="3883025" y="2598738"/>
          <p14:tracePt t="2415" x="3902075" y="2517775"/>
          <p14:tracePt t="2423" x="3902075" y="2444750"/>
          <p14:tracePt t="2431" x="3911600" y="2416175"/>
          <p14:tracePt t="2439" x="3929063" y="2398713"/>
          <p14:tracePt t="2447" x="3948113" y="2398713"/>
          <p14:tracePt t="2456" x="3992563" y="2408238"/>
          <p14:tracePt t="2463" x="4021138" y="2425700"/>
          <p14:tracePt t="2471" x="4094163" y="2481263"/>
          <p14:tracePt t="2479" x="4202113" y="2581275"/>
          <p14:tracePt t="2487" x="4303713" y="2681288"/>
          <p14:tracePt t="2495" x="4384675" y="2781300"/>
          <p14:tracePt t="2503" x="4430713" y="2881313"/>
          <p14:tracePt t="2511" x="4503738" y="3036888"/>
          <p14:tracePt t="2519" x="4521200" y="3109913"/>
          <p14:tracePt t="2657" x="4521200" y="3090863"/>
          <p14:tracePt t="2665" x="4540250" y="3046413"/>
          <p14:tracePt t="2672" x="4557713" y="3009900"/>
          <p14:tracePt t="2680" x="4576763" y="2990850"/>
          <p14:tracePt t="2689" x="4603750" y="2963863"/>
          <p14:tracePt t="2698" x="4622800" y="2946400"/>
          <p14:tracePt t="2706" x="4640263" y="2927350"/>
          <p14:tracePt t="2745" x="4640263" y="2954338"/>
          <p14:tracePt t="2753" x="4630738" y="2963863"/>
          <p14:tracePt t="2761" x="4630738" y="2990850"/>
          <p14:tracePt t="2769" x="4622800" y="3009900"/>
          <p14:tracePt t="2777" x="4622800" y="3036888"/>
          <p14:tracePt t="2785" x="4622800" y="3063875"/>
          <p14:tracePt t="2793" x="4622800" y="3082925"/>
          <p14:tracePt t="2801" x="4613275" y="3100388"/>
          <p14:tracePt t="2809" x="4603750" y="3136900"/>
          <p14:tracePt t="2817" x="4586288" y="3163888"/>
          <p14:tracePt t="2825" x="4567238" y="3182938"/>
          <p14:tracePt t="2833" x="4557713" y="3200400"/>
          <p14:tracePt t="2843" x="4557713" y="3209925"/>
          <p14:tracePt t="2852" x="4540250" y="3228975"/>
          <p14:tracePt t="2859" x="4530725" y="3236913"/>
          <p14:tracePt t="2870" x="4521200" y="3255963"/>
          <p14:tracePt t="2874" x="4513263" y="3273425"/>
          <p14:tracePt t="2882" x="4494213" y="3302000"/>
          <p14:tracePt t="2890" x="4484688" y="3309938"/>
          <p14:tracePt t="2898" x="4476750" y="3328988"/>
          <p14:tracePt t="2906" x="4467225" y="3346450"/>
          <p14:tracePt t="2914" x="4467225" y="3355975"/>
          <p14:tracePt t="2923" x="4457700" y="3365500"/>
          <p14:tracePt t="2939" x="4457700" y="3375025"/>
          <p14:tracePt t="2963" x="4448175" y="3375025"/>
          <p14:tracePt t="2986" x="4440238" y="3382963"/>
          <p14:tracePt t="2995" x="4430713" y="3392488"/>
          <p14:tracePt t="3003" x="4421188" y="3411538"/>
          <p14:tracePt t="3011" x="4421188" y="3419475"/>
          <p14:tracePt t="3018" x="4413250" y="3429000"/>
          <p14:tracePt t="3027" x="4413250" y="3438525"/>
          <p14:tracePt t="3043" x="4403725" y="3438525"/>
          <p14:tracePt t="3052" x="4403725" y="3446463"/>
          <p14:tracePt t="8303" x="4403725" y="3438525"/>
          <p14:tracePt t="8311" x="4403725" y="3429000"/>
          <p14:tracePt t="8319" x="4394200" y="3419475"/>
          <p14:tracePt t="8327" x="4394200" y="3402013"/>
          <p14:tracePt t="8335" x="4384675" y="3392488"/>
          <p14:tracePt t="8343" x="4376738" y="3382963"/>
          <p14:tracePt t="8359" x="4376738" y="3375025"/>
          <p14:tracePt t="8367" x="4376738" y="3365500"/>
          <p14:tracePt t="8377" x="4376738" y="3355975"/>
          <p14:tracePt t="8383" x="4376738" y="3346450"/>
          <p14:tracePt t="8392" x="4376738" y="3338513"/>
          <p14:tracePt t="8409" x="4376738" y="3328988"/>
          <p14:tracePt t="8425" x="4376738" y="3319463"/>
          <p14:tracePt t="8431" x="4376738" y="3309938"/>
          <p14:tracePt t="8440" x="4384675" y="3292475"/>
          <p14:tracePt t="8447" x="4403725" y="3273425"/>
          <p14:tracePt t="8456" x="4421188" y="3255963"/>
          <p14:tracePt t="8463" x="4448175" y="3236913"/>
          <p14:tracePt t="8471" x="4467225" y="3209925"/>
          <p14:tracePt t="8479" x="4494213" y="3182938"/>
          <p14:tracePt t="8487" x="4521200" y="3163888"/>
          <p14:tracePt t="8495" x="4557713" y="3127375"/>
          <p14:tracePt t="8503" x="4576763" y="3100388"/>
          <p14:tracePt t="8511" x="4622800" y="3082925"/>
          <p14:tracePt t="8518" x="4640263" y="3054350"/>
          <p14:tracePt t="8527" x="4703763" y="3009900"/>
          <p14:tracePt t="8535" x="4730750" y="3000375"/>
          <p14:tracePt t="8545" x="4776788" y="2963863"/>
          <p14:tracePt t="8551" x="4822825" y="2946400"/>
          <p14:tracePt t="8562" x="4868863" y="2909888"/>
          <p14:tracePt t="8568" x="4932363" y="2873375"/>
          <p14:tracePt t="8577" x="4959350" y="2863850"/>
          <p14:tracePt t="8585" x="4986338" y="2844800"/>
          <p14:tracePt t="8593" x="5005388" y="2817813"/>
          <p14:tracePt t="8601" x="5022850" y="2808288"/>
          <p14:tracePt t="8608" x="5041900" y="2790825"/>
          <p14:tracePt t="8617" x="5049838" y="2781300"/>
          <p14:tracePt t="8624" x="5059363" y="2781300"/>
          <p14:tracePt t="8649" x="5059363" y="2763838"/>
          <p14:tracePt t="8657" x="5059363" y="2754313"/>
          <p14:tracePt t="8665" x="5068888" y="2717800"/>
          <p14:tracePt t="8674" x="5068888" y="2671763"/>
          <p14:tracePt t="8681" x="5068888" y="2617788"/>
          <p14:tracePt t="8691" x="5086350" y="2544763"/>
          <p14:tracePt t="8697" x="5086350" y="2471738"/>
          <p14:tracePt t="8706" x="5095875" y="2389188"/>
          <p14:tracePt t="8712" x="5114925" y="2316163"/>
          <p14:tracePt t="8721" x="5114925" y="2206625"/>
          <p14:tracePt t="8728" x="5122863" y="2116138"/>
          <p14:tracePt t="8737" x="5141913" y="2033588"/>
          <p14:tracePt t="8745" x="5141913" y="1943100"/>
          <p14:tracePt t="8753" x="5141913" y="1797050"/>
          <p14:tracePt t="8760" x="5132388" y="1687513"/>
          <p14:tracePt t="8769" x="5105400" y="1587500"/>
          <p14:tracePt t="8778" x="5059363" y="1458913"/>
          <p14:tracePt t="8785" x="5005388" y="1358900"/>
          <p14:tracePt t="8793" x="4949825" y="1258888"/>
          <p14:tracePt t="8803" x="4895850" y="1195388"/>
          <p14:tracePt t="8809" x="4840288" y="1112838"/>
          <p14:tracePt t="8818" x="4749800" y="993775"/>
          <p14:tracePt t="8824" x="4686300" y="930275"/>
          <p14:tracePt t="8835" x="4649788" y="903288"/>
          <p14:tracePt t="8840" x="4594225" y="847725"/>
          <p14:tracePt t="8850" x="4557713" y="793750"/>
          <p14:tracePt t="8859" x="4513263" y="757238"/>
          <p14:tracePt t="8872" x="4476750" y="738188"/>
          <p14:tracePt t="8874" x="4448175" y="730250"/>
          <p14:tracePt t="8882" x="4430713" y="720725"/>
          <p14:tracePt t="8890" x="4413250" y="711200"/>
          <p14:tracePt t="8898" x="4403725" y="701675"/>
          <p14:tracePt t="8963" x="4394200" y="701675"/>
          <p14:tracePt t="9011" x="4394200" y="711200"/>
          <p14:tracePt t="9019" x="4394200" y="730250"/>
          <p14:tracePt t="9027" x="4394200" y="747713"/>
          <p14:tracePt t="9035" x="4394200" y="774700"/>
          <p14:tracePt t="9043" x="4394200" y="820738"/>
          <p14:tracePt t="9051" x="4394200" y="847725"/>
          <p14:tracePt t="9059" x="4394200" y="903288"/>
          <p14:tracePt t="9067" x="4413250" y="966788"/>
          <p14:tracePt t="9074" x="4421188" y="1020763"/>
          <p14:tracePt t="9085" x="4448175" y="1085850"/>
          <p14:tracePt t="9091" x="4457700" y="1139825"/>
          <p14:tracePt t="9101" x="4503738" y="1222375"/>
          <p14:tracePt t="9107" x="4521200" y="1285875"/>
          <p14:tracePt t="9117" x="4567238" y="1349375"/>
          <p14:tracePt t="9124" x="4576763" y="1404938"/>
          <p14:tracePt t="9133" x="4603750" y="1468438"/>
          <p14:tracePt t="9143" x="4622800" y="1504950"/>
          <p14:tracePt t="9149" x="4640263" y="1558925"/>
          <p14:tracePt t="9156" x="4667250" y="1651000"/>
          <p14:tracePt t="9165" x="4695825" y="1697038"/>
          <p14:tracePt t="9173" x="4722813" y="1760538"/>
          <p14:tracePt t="9180" x="4759325" y="1860550"/>
          <p14:tracePt t="9189" x="4786313" y="1924050"/>
          <p14:tracePt t="9197" x="4795838" y="1960563"/>
          <p14:tracePt t="9207" x="4822825" y="2024063"/>
          <p14:tracePt t="9213" x="4832350" y="2089150"/>
          <p14:tracePt t="9222" x="4832350" y="2125663"/>
          <p14:tracePt t="9229" x="4840288" y="2179638"/>
          <p14:tracePt t="9237" x="4840288" y="2252663"/>
          <p14:tracePt t="9245" x="4840288" y="2335213"/>
          <p14:tracePt t="9253" x="4840288" y="2425700"/>
          <p14:tracePt t="9261" x="4859338" y="2498725"/>
          <p14:tracePt t="9269" x="4859338" y="2544763"/>
          <p14:tracePt t="9277" x="4859338" y="2625725"/>
          <p14:tracePt t="9285" x="4868863" y="2698750"/>
          <p14:tracePt t="9293" x="4886325" y="2781300"/>
          <p14:tracePt t="9301" x="4895850" y="2836863"/>
          <p14:tracePt t="9309" x="4905375" y="2881313"/>
          <p14:tracePt t="9317" x="4932363" y="2946400"/>
          <p14:tracePt t="9327" x="4959350" y="3036888"/>
          <p14:tracePt t="9333" x="4978400" y="3082925"/>
          <p14:tracePt t="9344" x="4978400" y="3127375"/>
          <p14:tracePt t="9349" x="4986338" y="3182938"/>
          <p14:tracePt t="9357" x="5005388" y="3219450"/>
          <p14:tracePt t="9365" x="5014913" y="3282950"/>
          <p14:tracePt t="9374" x="5022850" y="3319463"/>
          <p14:tracePt t="9383" x="5022850" y="3365500"/>
          <p14:tracePt t="9390" x="5032375" y="3411538"/>
          <p14:tracePt t="9399" x="5041900" y="3446463"/>
          <p14:tracePt t="9407" x="5041900" y="3502025"/>
          <p14:tracePt t="9414" x="5041900" y="3548063"/>
          <p14:tracePt t="9423" x="5049838" y="3584575"/>
          <p14:tracePt t="9430" x="5049838" y="3629025"/>
          <p14:tracePt t="9439" x="5049838" y="3665538"/>
          <p14:tracePt t="9447" x="5068888" y="3702050"/>
          <p14:tracePt t="9455" x="5068888" y="3738563"/>
          <p14:tracePt t="9463" x="5068888" y="3757613"/>
          <p14:tracePt t="9471" x="5068888" y="3803650"/>
          <p14:tracePt t="9478" x="5068888" y="3830638"/>
          <p14:tracePt t="9487" x="5068888" y="3857625"/>
          <p14:tracePt t="9495" x="5068888" y="3894138"/>
          <p14:tracePt t="9503" x="5078413" y="3921125"/>
          <p14:tracePt t="9511" x="5078413" y="3948113"/>
          <p14:tracePt t="9518" x="5086350" y="3976688"/>
          <p14:tracePt t="9526" x="5086350" y="4003675"/>
          <p14:tracePt t="9535" x="5086350" y="4030663"/>
          <p14:tracePt t="9543" x="5086350" y="4049713"/>
          <p14:tracePt t="9550" x="5095875" y="4067175"/>
          <p14:tracePt t="9559" x="5095875" y="4103688"/>
          <p14:tracePt t="9567" x="5095875" y="4122738"/>
          <p14:tracePt t="9574" x="5095875" y="4149725"/>
          <p14:tracePt t="9583" x="5095875" y="4167188"/>
          <p14:tracePt t="9591" x="5095875" y="4186238"/>
          <p14:tracePt t="9599" x="5086350" y="4195763"/>
          <p14:tracePt t="9607" x="5086350" y="4203700"/>
          <p14:tracePt t="9615" x="5078413" y="4213225"/>
          <p14:tracePt t="9623" x="5078413" y="4232275"/>
          <p14:tracePt t="9630" x="5068888" y="4240213"/>
          <p14:tracePt t="9641" x="5068888" y="4249738"/>
          <p14:tracePt t="9647" x="5059363" y="4249738"/>
          <p14:tracePt t="9657" x="5049838" y="4249738"/>
          <p14:tracePt t="9681" x="5041900" y="4249738"/>
          <p14:tracePt t="9697" x="5032375" y="4249738"/>
          <p14:tracePt t="9707" x="5022850" y="4249738"/>
          <p14:tracePt t="9713" x="5014913" y="4249738"/>
          <p14:tracePt t="9721" x="5005388" y="4249738"/>
          <p14:tracePt t="9729" x="4995863" y="4249738"/>
          <p14:tracePt t="9745" x="4986338" y="4249738"/>
          <p14:tracePt t="9753" x="4968875" y="4249738"/>
          <p14:tracePt t="9769" x="4968875" y="4232275"/>
          <p14:tracePt t="9777" x="4959350" y="4222750"/>
          <p14:tracePt t="9785" x="4959350" y="4195763"/>
          <p14:tracePt t="9793" x="4959350" y="4176713"/>
          <p14:tracePt t="9800" x="4959350" y="4167188"/>
          <p14:tracePt t="9808" x="4959350" y="4159250"/>
          <p14:tracePt t="9817" x="4959350" y="4140200"/>
          <p14:tracePt t="9824" x="4959350" y="4122738"/>
          <p14:tracePt t="9833" x="4959350" y="4103688"/>
          <p14:tracePt t="9840" x="4959350" y="4086225"/>
          <p14:tracePt t="9848" x="4959350" y="4057650"/>
          <p14:tracePt t="9856" x="4959350" y="4040188"/>
          <p14:tracePt t="9866" x="4959350" y="4030663"/>
          <p14:tracePt t="9874" x="4959350" y="4013200"/>
          <p14:tracePt t="9881" x="4959350" y="3984625"/>
          <p14:tracePt t="9888" x="4959350" y="3967163"/>
          <p14:tracePt t="9896" x="4959350" y="3948113"/>
          <p14:tracePt t="9906" x="4959350" y="3921125"/>
          <p14:tracePt t="9912" x="4968875" y="3903663"/>
          <p14:tracePt t="9923" x="4968875" y="3884613"/>
          <p14:tracePt t="9929" x="4968875" y="3867150"/>
          <p14:tracePt t="9939" x="4968875" y="3840163"/>
          <p14:tracePt t="9944" x="4968875" y="3811588"/>
          <p14:tracePt t="9955" x="4968875" y="3794125"/>
          <p14:tracePt t="9963" x="4968875" y="3757613"/>
          <p14:tracePt t="9971" x="4968875" y="3721100"/>
          <p14:tracePt t="9978" x="4968875" y="3694113"/>
          <p14:tracePt t="9987" x="4968875" y="3665538"/>
          <p14:tracePt t="9995" x="4968875" y="3648075"/>
          <p14:tracePt t="10003" x="4968875" y="3611563"/>
          <p14:tracePt t="10011" x="4968875" y="3584575"/>
          <p14:tracePt t="10019" x="4968875" y="3548063"/>
          <p14:tracePt t="10029" x="4968875" y="3529013"/>
          <p14:tracePt t="10035" x="4968875" y="3502025"/>
          <p14:tracePt t="10043" x="4968875" y="3465513"/>
          <p14:tracePt t="10051" x="4968875" y="3438525"/>
          <p14:tracePt t="10059" x="4959350" y="3402013"/>
          <p14:tracePt t="10067" x="4959350" y="3365500"/>
          <p14:tracePt t="10075" x="4959350" y="3328988"/>
          <p14:tracePt t="10083" x="4941888" y="3273425"/>
          <p14:tracePt t="10091" x="4941888" y="3228975"/>
          <p14:tracePt t="10099" x="4941888" y="3192463"/>
          <p14:tracePt t="10107" x="4941888" y="3155950"/>
          <p14:tracePt t="10115" x="4941888" y="3146425"/>
          <p14:tracePt t="10123" x="4941888" y="3109913"/>
          <p14:tracePt t="10131" x="4941888" y="3082925"/>
          <p14:tracePt t="10141" x="4941888" y="3063875"/>
          <p14:tracePt t="10147" x="4941888" y="3036888"/>
          <p14:tracePt t="10155" x="4941888" y="3000375"/>
          <p14:tracePt t="10163" x="4941888" y="2963863"/>
          <p14:tracePt t="10171" x="4941888" y="2927350"/>
          <p14:tracePt t="10178" x="4941888" y="2881313"/>
          <p14:tracePt t="10187" x="4941888" y="2827338"/>
          <p14:tracePt t="10195" x="4941888" y="2790825"/>
          <p14:tracePt t="10203" x="4941888" y="2717800"/>
          <p14:tracePt t="10213" x="4941888" y="2681288"/>
          <p14:tracePt t="10218" x="4941888" y="2635250"/>
          <p14:tracePt t="10229" x="4941888" y="2608263"/>
          <p14:tracePt t="10237" x="4941888" y="2581275"/>
          <p14:tracePt t="10245" x="4941888" y="2562225"/>
          <p14:tracePt t="10253" x="4941888" y="2535238"/>
          <p14:tracePt t="10261" x="4949825" y="2517775"/>
          <p14:tracePt t="10269" x="4949825" y="2481263"/>
          <p14:tracePt t="10277" x="4949825" y="2452688"/>
          <p14:tracePt t="10286" x="4968875" y="2425700"/>
          <p14:tracePt t="10293" x="4968875" y="2371725"/>
          <p14:tracePt t="10301" x="4978400" y="2343150"/>
          <p14:tracePt t="10309" x="4986338" y="2298700"/>
          <p14:tracePt t="10318" x="4995863" y="2270125"/>
          <p14:tracePt t="10325" x="4995863" y="2225675"/>
          <p14:tracePt t="10333" x="5005388" y="2197100"/>
          <p14:tracePt t="10343" x="5032375" y="2125663"/>
          <p14:tracePt t="10349" x="5041900" y="2079625"/>
          <p14:tracePt t="10357" x="5049838" y="2052638"/>
          <p14:tracePt t="10365" x="5059363" y="2016125"/>
          <p14:tracePt t="10373" x="5059363" y="1997075"/>
          <p14:tracePt t="10382" x="5068888" y="1960563"/>
          <p14:tracePt t="10389" x="5078413" y="1924050"/>
          <p14:tracePt t="10399" x="5086350" y="1887538"/>
          <p14:tracePt t="10407" x="5086350" y="1860550"/>
          <p14:tracePt t="10416" x="5105400" y="1833563"/>
          <p14:tracePt t="10422" x="5105400" y="1804988"/>
          <p14:tracePt t="10430" x="5105400" y="1778000"/>
          <p14:tracePt t="10437" x="5114925" y="1741488"/>
          <p14:tracePt t="10445" x="5114925" y="1724025"/>
          <p14:tracePt t="10453" x="5114925" y="1697038"/>
          <p14:tracePt t="10461" x="5114925" y="1677988"/>
          <p14:tracePt t="10469" x="5114925" y="1651000"/>
          <p14:tracePt t="10477" x="5114925" y="1631950"/>
          <p14:tracePt t="10487" x="5114925" y="1624013"/>
          <p14:tracePt t="10493" x="5114925" y="1614488"/>
          <p14:tracePt t="10509" x="5114925" y="1604963"/>
          <p14:tracePt t="10519" x="5122863" y="1587500"/>
          <p14:tracePt t="10527" x="5122863" y="1577975"/>
          <p14:tracePt t="10536" x="5141913" y="1568450"/>
          <p14:tracePt t="10543" x="5141913" y="1550988"/>
          <p14:tracePt t="10553" x="5159375" y="1531938"/>
          <p14:tracePt t="10559" x="5168900" y="1514475"/>
          <p14:tracePt t="10570" x="5195888" y="1495425"/>
          <p14:tracePt t="10575" x="5214938" y="1458913"/>
          <p14:tracePt t="10585" x="5232400" y="1431925"/>
          <p14:tracePt t="10594" x="5241925" y="1422400"/>
          <p14:tracePt t="10599" x="5251450" y="1404938"/>
          <p14:tracePt t="10607" x="5251450" y="1395413"/>
          <p14:tracePt t="10615" x="5260975" y="1395413"/>
          <p14:tracePt t="10631" x="5260975" y="1385888"/>
          <p14:tracePt t="10719" x="5241925" y="1404938"/>
          <p14:tracePt t="10727" x="5224463" y="1431925"/>
          <p14:tracePt t="10735" x="5187950" y="1458913"/>
          <p14:tracePt t="10743" x="5132388" y="1531938"/>
          <p14:tracePt t="10753" x="5095875" y="1595438"/>
          <p14:tracePt t="10759" x="5041900" y="1677988"/>
          <p14:tracePt t="10769" x="4995863" y="1804988"/>
          <p14:tracePt t="10777" x="4949825" y="1987550"/>
          <p14:tracePt t="10785" x="4922838" y="2143125"/>
          <p14:tracePt t="10793" x="4913313" y="2233613"/>
          <p14:tracePt t="10799" x="4895850" y="2462213"/>
          <p14:tracePt t="10808" x="4876800" y="2589213"/>
          <p14:tracePt t="10814" x="4876800" y="2644775"/>
          <p14:tracePt t="10824" x="4876800" y="2771775"/>
          <p14:tracePt t="10833" x="4876800" y="2800350"/>
          <p14:tracePt t="10840" x="4876800" y="2827338"/>
          <p14:tracePt t="10848" x="4876800" y="2863850"/>
          <p14:tracePt t="10856" x="4876800" y="2900363"/>
          <p14:tracePt t="10865" x="4886325" y="2909888"/>
          <p14:tracePt t="10874" x="4886325" y="2917825"/>
          <p14:tracePt t="11059" x="4886325" y="2909888"/>
          <p14:tracePt t="11065" x="4886325" y="2900363"/>
          <p14:tracePt t="11086" x="4876800" y="2890838"/>
          <p14:tracePt t="11090" x="4849813" y="2873375"/>
          <p14:tracePt t="11098" x="4832350" y="2854325"/>
          <p14:tracePt t="11106" x="4813300" y="2844800"/>
          <p14:tracePt t="11115" x="4767263" y="2817813"/>
          <p14:tracePt t="11124" x="4686300" y="2790825"/>
          <p14:tracePt t="11132" x="4659313" y="2781300"/>
          <p14:tracePt t="11142" x="4603750" y="2771775"/>
          <p14:tracePt t="11147" x="4521200" y="2771775"/>
          <p14:tracePt t="11156" x="4467225" y="2771775"/>
          <p14:tracePt t="11163" x="4430713" y="2771775"/>
          <p14:tracePt t="11171" x="4384675" y="2771775"/>
          <p14:tracePt t="11179" x="4348163" y="2763838"/>
          <p14:tracePt t="11189" x="4303713" y="2735263"/>
          <p14:tracePt t="11195" x="4257675" y="2727325"/>
          <p14:tracePt t="11203" x="4221163" y="2717800"/>
          <p14:tracePt t="11211" x="4175125" y="2708275"/>
          <p14:tracePt t="11219" x="4111625" y="2698750"/>
          <p14:tracePt t="11227" x="4021138" y="2698750"/>
          <p14:tracePt t="11235" x="3965575" y="2681288"/>
          <p14:tracePt t="11243" x="3892550" y="2681288"/>
          <p14:tracePt t="11251" x="3819525" y="2681288"/>
          <p14:tracePt t="11259" x="3719513" y="2681288"/>
          <p14:tracePt t="11267" x="3665538" y="2681288"/>
          <p14:tracePt t="11275" x="3573463" y="2654300"/>
          <p14:tracePt t="11283" x="3490913" y="2644775"/>
          <p14:tracePt t="11293" x="3419475" y="2617788"/>
          <p14:tracePt t="11299" x="3354388" y="2589213"/>
          <p14:tracePt t="11307" x="3309938" y="2571750"/>
          <p14:tracePt t="11315" x="3227388" y="2525713"/>
          <p14:tracePt t="11323" x="3163888" y="2508250"/>
          <p14:tracePt t="11334" x="3100388" y="2462213"/>
          <p14:tracePt t="11340" x="3017838" y="2408238"/>
          <p14:tracePt t="11348" x="2954338" y="2371725"/>
          <p14:tracePt t="11356" x="2889250" y="2335213"/>
          <p14:tracePt t="11365" x="2825750" y="2298700"/>
          <p14:tracePt t="11373" x="2725738" y="2252663"/>
          <p14:tracePt t="11380" x="2679700" y="2216150"/>
          <p14:tracePt t="11388" x="2635250" y="2179638"/>
          <p14:tracePt t="11397" x="2606675" y="2152650"/>
          <p14:tracePt t="11405" x="2552700" y="2116138"/>
          <p14:tracePt t="11413" x="2525713" y="2097088"/>
          <p14:tracePt t="11421" x="2479675" y="2060575"/>
          <p14:tracePt t="11429" x="2425700" y="1997075"/>
          <p14:tracePt t="11437" x="2379663" y="1970088"/>
          <p14:tracePt t="11445" x="2352675" y="1943100"/>
          <p14:tracePt t="11453" x="2333625" y="1924050"/>
          <p14:tracePt t="11461" x="2297113" y="1887538"/>
          <p14:tracePt t="11471" x="2270125" y="1860550"/>
          <p14:tracePt t="11477" x="2233613" y="1824038"/>
          <p14:tracePt t="11487" x="2206625" y="1797050"/>
          <p14:tracePt t="11493" x="2187575" y="1778000"/>
          <p14:tracePt t="11503" x="2143125" y="1731963"/>
          <p14:tracePt t="11509" x="2133600" y="1714500"/>
          <p14:tracePt t="11518" x="2114550" y="1697038"/>
          <p14:tracePt t="11527" x="2114550" y="1687513"/>
          <p14:tracePt t="11533" x="2106613" y="1677988"/>
          <p14:tracePt t="11543" x="2106613" y="1660525"/>
          <p14:tracePt t="11549" x="2097088" y="1651000"/>
          <p14:tracePt t="11558" x="2097088" y="1641475"/>
          <p14:tracePt t="11565" x="2087563" y="1631950"/>
          <p14:tracePt t="11574" x="2087563" y="1624013"/>
          <p14:tracePt t="11581" x="2087563" y="1614488"/>
          <p14:tracePt t="11590" x="2078038" y="1595438"/>
          <p14:tracePt t="11597" x="2078038" y="1577975"/>
          <p14:tracePt t="11606" x="2078038" y="1568450"/>
          <p14:tracePt t="11615" x="2078038" y="1550988"/>
          <p14:tracePt t="11621" x="2078038" y="1541463"/>
          <p14:tracePt t="11647" x="2078038" y="1531938"/>
          <p14:tracePt t="11658" x="2078038" y="1522413"/>
          <p14:tracePt t="11663" x="2097088" y="1514475"/>
          <p14:tracePt t="11673" x="2106613" y="1504950"/>
          <p14:tracePt t="11679" x="2133600" y="1495425"/>
          <p14:tracePt t="11687" x="2160588" y="1477963"/>
          <p14:tracePt t="11695" x="2179638" y="1468438"/>
          <p14:tracePt t="11704" x="2197100" y="1458913"/>
          <p14:tracePt t="11711" x="2224088" y="1449388"/>
          <p14:tracePt t="11719" x="2233613" y="1449388"/>
          <p14:tracePt t="11728" x="2251075" y="1449388"/>
          <p14:tracePt t="11736" x="2260600" y="1441450"/>
          <p14:tracePt t="11751" x="2270125" y="1441450"/>
          <p14:tracePt t="11815" x="2279650" y="1441450"/>
          <p14:tracePt t="11858" x="2279650" y="1449388"/>
          <p14:tracePt t="11862" x="2287588" y="1458913"/>
          <p14:tracePt t="11872" x="2297113" y="1468438"/>
          <p14:tracePt t="11878" x="2306638" y="1477963"/>
          <p14:tracePt t="11888" x="2316163" y="1485900"/>
          <p14:tracePt t="11894" x="2333625" y="1504950"/>
          <p14:tracePt t="11905" x="2333625" y="1514475"/>
          <p14:tracePt t="11911" x="2343150" y="1522413"/>
          <p14:tracePt t="11921" x="2352675" y="1531938"/>
          <p14:tracePt t="11937" x="2352675" y="1550988"/>
          <p14:tracePt t="11945" x="2360613" y="1568450"/>
          <p14:tracePt t="11953" x="2379663" y="1604963"/>
          <p14:tracePt t="11969" x="2389188" y="1624013"/>
          <p14:tracePt t="11977" x="2397125" y="1660525"/>
          <p14:tracePt t="11985" x="2406650" y="1677988"/>
          <p14:tracePt t="11993" x="2416175" y="1704975"/>
          <p14:tracePt t="12004" x="2425700" y="1731963"/>
          <p14:tracePt t="12009" x="2425700" y="1760538"/>
          <p14:tracePt t="12019" x="2433638" y="1787525"/>
          <p14:tracePt t="12026" x="2443163" y="1814513"/>
          <p14:tracePt t="12035" x="2462213" y="1860550"/>
          <p14:tracePt t="12043" x="2462213" y="1887538"/>
          <p14:tracePt t="12049" x="2470150" y="1914525"/>
          <p14:tracePt t="12058" x="2489200" y="1943100"/>
          <p14:tracePt t="12065" x="2498725" y="1960563"/>
          <p14:tracePt t="12074" x="2506663" y="1997075"/>
          <p14:tracePt t="12081" x="2516188" y="2024063"/>
          <p14:tracePt t="12090" x="2525713" y="2052638"/>
          <p14:tracePt t="12097" x="2533650" y="2089150"/>
          <p14:tracePt t="12107" x="2533650" y="2106613"/>
          <p14:tracePt t="12113" x="2543175" y="2133600"/>
          <p14:tracePt t="12122" x="2552700" y="2152650"/>
          <p14:tracePt t="12129" x="2552700" y="2179638"/>
          <p14:tracePt t="12137" x="2562225" y="2206625"/>
          <p14:tracePt t="12145" x="2570163" y="2243138"/>
          <p14:tracePt t="12158" x="2570163" y="2262188"/>
          <p14:tracePt t="12161" x="2579688" y="2289175"/>
          <p14:tracePt t="12173" x="2589213" y="2306638"/>
          <p14:tracePt t="12179" x="2598738" y="2325688"/>
          <p14:tracePt t="12189" x="2598738" y="2352675"/>
          <p14:tracePt t="12193" x="2598738" y="2371725"/>
          <p14:tracePt t="12203" x="2606675" y="2389188"/>
          <p14:tracePt t="12211" x="2606675" y="2416175"/>
          <p14:tracePt t="12221" x="2625725" y="2452688"/>
          <p14:tracePt t="12227" x="2625725" y="2481263"/>
          <p14:tracePt t="12234" x="2635250" y="2498725"/>
          <p14:tracePt t="12243" x="2635250" y="2525713"/>
          <p14:tracePt t="12251" x="2643188" y="2544763"/>
          <p14:tracePt t="12258" x="2652713" y="2562225"/>
          <p14:tracePt t="12267" x="2652713" y="2589213"/>
          <p14:tracePt t="12275" x="2652713" y="2625725"/>
          <p14:tracePt t="12283" x="2662238" y="2644775"/>
          <p14:tracePt t="12291" x="2662238" y="2671763"/>
          <p14:tracePt t="12299" x="2662238" y="2698750"/>
          <p14:tracePt t="12307" x="2662238" y="2727325"/>
          <p14:tracePt t="12315" x="2662238" y="2744788"/>
          <p14:tracePt t="12323" x="2662238" y="2771775"/>
          <p14:tracePt t="12331" x="2671763" y="2808288"/>
          <p14:tracePt t="12339" x="2671763" y="2827338"/>
          <p14:tracePt t="12347" x="2671763" y="2844800"/>
          <p14:tracePt t="12357" x="2679700" y="2863850"/>
          <p14:tracePt t="12363" x="2679700" y="2881313"/>
          <p14:tracePt t="12373" x="2689225" y="2900363"/>
          <p14:tracePt t="12389" x="2689225" y="2917825"/>
          <p14:tracePt t="12395" x="2698750" y="2927350"/>
          <p14:tracePt t="12402" x="2698750" y="2946400"/>
          <p14:tracePt t="12411" x="2708275" y="2963863"/>
          <p14:tracePt t="12418" x="2716213" y="2982913"/>
          <p14:tracePt t="12427" x="2716213" y="3000375"/>
          <p14:tracePt t="12435" x="2725738" y="3017838"/>
          <p14:tracePt t="12443" x="2735263" y="3046413"/>
          <p14:tracePt t="12453" x="2744788" y="3063875"/>
          <p14:tracePt t="12459" x="2752725" y="3073400"/>
          <p14:tracePt t="12469" x="2762250" y="3090863"/>
          <p14:tracePt t="12477" x="2771775" y="3109913"/>
          <p14:tracePt t="12485" x="2789238" y="3127375"/>
          <p14:tracePt t="12493" x="2798763" y="3163888"/>
          <p14:tracePt t="12501" x="2808288" y="3163888"/>
          <p14:tracePt t="12509" x="2825750" y="3182938"/>
          <p14:tracePt t="12519" x="2844800" y="3200400"/>
          <p14:tracePt t="12525" x="2852738" y="3209925"/>
          <p14:tracePt t="12534" x="2871788" y="3228975"/>
          <p14:tracePt t="12544" x="2871788" y="3236913"/>
          <p14:tracePt t="12549" x="2889250" y="3246438"/>
          <p14:tracePt t="12559" x="2908300" y="3255963"/>
          <p14:tracePt t="12565" x="2925763" y="3265488"/>
          <p14:tracePt t="12573" x="2935288" y="3273425"/>
          <p14:tracePt t="12581" x="2954338" y="3282950"/>
          <p14:tracePt t="12590" x="2962275" y="3282950"/>
          <p14:tracePt t="12597" x="2981325" y="3292475"/>
          <p14:tracePt t="12606" x="2998788" y="3292475"/>
          <p14:tracePt t="12613" x="3008313" y="3302000"/>
          <p14:tracePt t="12621" x="3035300" y="3302000"/>
          <p14:tracePt t="12637" x="3044825" y="3302000"/>
          <p14:tracePt t="12645" x="3063875" y="3302000"/>
          <p14:tracePt t="12653" x="3063875" y="3309938"/>
          <p14:tracePt t="12661" x="3081338" y="3309938"/>
          <p14:tracePt t="12669" x="3090863" y="3309938"/>
          <p14:tracePt t="12677" x="3100388" y="3319463"/>
          <p14:tracePt t="12693" x="3108325" y="3319463"/>
          <p14:tracePt t="12701" x="3117850" y="3319463"/>
          <p14:tracePt t="12711" x="3127375" y="3319463"/>
          <p14:tracePt t="12725" x="3136900" y="3328988"/>
          <p14:tracePt t="12741" x="3144838" y="3328988"/>
          <p14:tracePt t="12751" x="3154363" y="3328988"/>
          <p14:tracePt t="12767" x="3171825" y="3328988"/>
          <p14:tracePt t="12776" x="3190875" y="3328988"/>
          <p14:tracePt t="12783" x="3208338" y="3328988"/>
          <p14:tracePt t="12791" x="3217863" y="3328988"/>
          <p14:tracePt t="12799" x="3227388" y="3328988"/>
          <p14:tracePt t="12808" x="3236913" y="3328988"/>
          <p14:tracePt t="12878" x="3244850" y="3328988"/>
          <p14:tracePt t="12959" x="3254375" y="3328988"/>
          <p14:tracePt t="12967" x="3254375" y="3319463"/>
          <p14:tracePt t="13025" x="3263900" y="3319463"/>
          <p14:tracePt t="13033" x="3263900" y="3309938"/>
          <p14:tracePt t="13073" x="3273425" y="3309938"/>
          <p14:tracePt t="13185" x="3273425" y="3302000"/>
          <p14:tracePt t="13194" x="3273425" y="3292475"/>
          <p14:tracePt t="13201" x="3263900" y="3282950"/>
          <p14:tracePt t="13209" x="3254375" y="3273425"/>
          <p14:tracePt t="13218" x="3236913" y="3255963"/>
          <p14:tracePt t="13227" x="3217863" y="3246438"/>
          <p14:tracePt t="13234" x="3200400" y="3228975"/>
          <p14:tracePt t="13242" x="3181350" y="3219450"/>
          <p14:tracePt t="13250" x="3154363" y="3209925"/>
          <p14:tracePt t="13259" x="3127375" y="3192463"/>
          <p14:tracePt t="13266" x="3100388" y="3182938"/>
          <p14:tracePt t="13276" x="3071813" y="3163888"/>
          <p14:tracePt t="13283" x="3027363" y="3136900"/>
          <p14:tracePt t="13291" x="2998788" y="3119438"/>
          <p14:tracePt t="13299" x="2971800" y="3109913"/>
          <p14:tracePt t="13307" x="2954338" y="3090863"/>
          <p14:tracePt t="13315" x="2925763" y="3082925"/>
          <p14:tracePt t="13322" x="2908300" y="3054350"/>
          <p14:tracePt t="13331" x="2889250" y="3046413"/>
          <p14:tracePt t="13341" x="2881313" y="3027363"/>
          <p14:tracePt t="13348" x="2862263" y="3017838"/>
          <p14:tracePt t="13359" x="2852738" y="3017838"/>
          <p14:tracePt t="13364" x="2835275" y="3000375"/>
          <p14:tracePt t="13372" x="2825750" y="2982913"/>
          <p14:tracePt t="13379" x="2808288" y="2954338"/>
          <p14:tracePt t="13390" x="2789238" y="2927350"/>
          <p14:tracePt t="13398" x="2781300" y="2909888"/>
          <p14:tracePt t="13406" x="2744788" y="2863850"/>
          <p14:tracePt t="13413" x="2725738" y="2836863"/>
          <p14:tracePt t="13418" x="2708275" y="2800350"/>
          <p14:tracePt t="13427" x="2689225" y="2771775"/>
          <p14:tracePt t="13436" x="2671763" y="2744788"/>
          <p14:tracePt t="13443" x="2652713" y="2708275"/>
          <p14:tracePt t="13452" x="2635250" y="2671763"/>
          <p14:tracePt t="13461" x="2616200" y="2635250"/>
          <p14:tracePt t="13468" x="2589213" y="2589213"/>
          <p14:tracePt t="13476" x="2562225" y="2535238"/>
          <p14:tracePt t="13483" x="2552700" y="2498725"/>
          <p14:tracePt t="13492" x="2533650" y="2471738"/>
          <p14:tracePt t="13499" x="2533650" y="2425700"/>
          <p14:tracePt t="13508" x="2516188" y="2408238"/>
          <p14:tracePt t="13516" x="2516188" y="2379663"/>
          <p14:tracePt t="13524" x="2506663" y="2362200"/>
          <p14:tracePt t="13532" x="2498725" y="2316163"/>
          <p14:tracePt t="13540" x="2470150" y="2279650"/>
          <p14:tracePt t="13547" x="2462213" y="2243138"/>
          <p14:tracePt t="13558" x="2452688" y="2206625"/>
          <p14:tracePt t="13566" x="2443163" y="2170113"/>
          <p14:tracePt t="13572" x="2433638" y="2160588"/>
          <p14:tracePt t="13581" x="2433638" y="2143125"/>
          <p14:tracePt t="13588" x="2425700" y="2125663"/>
          <p14:tracePt t="13598" x="2425700" y="2116138"/>
          <p14:tracePt t="13603" x="2416175" y="2106613"/>
          <p14:tracePt t="13614" x="2416175" y="2097088"/>
          <p14:tracePt t="13623" x="2416175" y="2089150"/>
          <p14:tracePt t="13639" x="2416175" y="2079625"/>
          <p14:tracePt t="13702" x="2416175" y="2070100"/>
          <p14:tracePt t="13759" x="2425700" y="2070100"/>
          <p14:tracePt t="13766" x="2433638" y="2079625"/>
          <p14:tracePt t="13776" x="2443163" y="2089150"/>
          <p14:tracePt t="13780" x="2452688" y="2106613"/>
          <p14:tracePt t="13790" x="2452688" y="2116138"/>
          <p14:tracePt t="13796" x="2452688" y="2125663"/>
          <p14:tracePt t="13806" x="2462213" y="2125663"/>
          <p14:tracePt t="13814" x="2470150" y="2143125"/>
          <p14:tracePt t="13823" x="2470150" y="2152650"/>
          <p14:tracePt t="13829" x="2479675" y="2160588"/>
          <p14:tracePt t="13841" x="2479675" y="2179638"/>
          <p14:tracePt t="13846" x="2489200" y="2189163"/>
          <p14:tracePt t="13857" x="2489200" y="2197100"/>
          <p14:tracePt t="13862" x="2489200" y="2206625"/>
          <p14:tracePt t="13872" x="2498725" y="2225675"/>
          <p14:tracePt t="13891" x="2506663" y="2289175"/>
          <p14:tracePt t="13894" x="2506663" y="2316163"/>
          <p14:tracePt t="13903" x="2506663" y="2335213"/>
          <p14:tracePt t="13911" x="2506663" y="2362200"/>
          <p14:tracePt t="13918" x="2516188" y="2398713"/>
          <p14:tracePt t="13927" x="2516188" y="2425700"/>
          <p14:tracePt t="13935" x="2525713" y="2462213"/>
          <p14:tracePt t="13943" x="2525713" y="2498725"/>
          <p14:tracePt t="13951" x="2543175" y="2525713"/>
          <p14:tracePt t="13960" x="2552700" y="2562225"/>
          <p14:tracePt t="13967" x="2562225" y="2598738"/>
          <p14:tracePt t="13974" x="2562225" y="2625725"/>
          <p14:tracePt t="13983" x="2579688" y="2681288"/>
          <p14:tracePt t="13992" x="2606675" y="2717800"/>
          <p14:tracePt t="13998" x="2616200" y="2735263"/>
          <p14:tracePt t="14007" x="2625725" y="2763838"/>
          <p14:tracePt t="14015" x="2635250" y="2781300"/>
          <p14:tracePt t="14023" x="2652713" y="2808288"/>
          <p14:tracePt t="14031" x="2652713" y="2827338"/>
          <p14:tracePt t="14041" x="2662238" y="2844800"/>
          <p14:tracePt t="14048" x="2679700" y="2863850"/>
          <p14:tracePt t="14057" x="2689225" y="2890838"/>
          <p14:tracePt t="14063" x="2698750" y="2909888"/>
          <p14:tracePt t="14071" x="2708275" y="2927350"/>
          <p14:tracePt t="14079" x="2725738" y="2946400"/>
          <p14:tracePt t="14088" x="2735263" y="2963863"/>
          <p14:tracePt t="14095" x="2744788" y="2982913"/>
          <p14:tracePt t="14103" x="2762250" y="3000375"/>
          <p14:tracePt t="14111" x="2781300" y="3017838"/>
          <p14:tracePt t="14119" x="2789238" y="3036888"/>
          <p14:tracePt t="14127" x="2808288" y="3046413"/>
          <p14:tracePt t="14138" x="2817813" y="3063875"/>
          <p14:tracePt t="14144" x="2835275" y="3073400"/>
          <p14:tracePt t="14153" x="2844800" y="3090863"/>
          <p14:tracePt t="14160" x="2862263" y="3100388"/>
          <p14:tracePt t="14168" x="2871788" y="3119438"/>
          <p14:tracePt t="14177" x="2889250" y="3127375"/>
          <p14:tracePt t="14185" x="2898775" y="3146425"/>
          <p14:tracePt t="14193" x="2917825" y="3155950"/>
          <p14:tracePt t="14200" x="2935288" y="3163888"/>
          <p14:tracePt t="14208" x="2954338" y="3173413"/>
          <p14:tracePt t="14218" x="2971800" y="3182938"/>
          <p14:tracePt t="14225" x="2990850" y="3200400"/>
          <p14:tracePt t="14233" x="2998788" y="3200400"/>
          <p14:tracePt t="14244" x="3017838" y="3209925"/>
          <p14:tracePt t="14249" x="3027363" y="3219450"/>
          <p14:tracePt t="14257" x="3035300" y="3219450"/>
          <p14:tracePt t="14264" x="3044825" y="3228975"/>
          <p14:tracePt t="14273" x="3063875" y="3236913"/>
          <p14:tracePt t="14280" x="3081338" y="3246438"/>
          <p14:tracePt t="14288" x="3090863" y="3246438"/>
          <p14:tracePt t="14297" x="3108325" y="3246438"/>
          <p14:tracePt t="14305" x="3117850" y="3255963"/>
          <p14:tracePt t="14313" x="3127375" y="3255963"/>
          <p14:tracePt t="14321" x="3136900" y="3265488"/>
          <p14:tracePt t="14328" x="3154363" y="3265488"/>
          <p14:tracePt t="14345" x="3171825" y="3273425"/>
          <p14:tracePt t="14353" x="3171825" y="3282950"/>
          <p14:tracePt t="14360" x="3190875" y="3282950"/>
          <p14:tracePt t="14368" x="3200400" y="3282950"/>
          <p14:tracePt t="14376" x="3217863" y="3282950"/>
          <p14:tracePt t="14392" x="3227388" y="3292475"/>
          <p14:tracePt t="14403" x="3236913" y="3292475"/>
          <p14:tracePt t="14427" x="3244850" y="3292475"/>
          <p14:tracePt t="14451" x="3254375" y="3292475"/>
          <p14:tracePt t="14467" x="3263900" y="3292475"/>
          <p14:tracePt t="14475" x="3273425" y="3292475"/>
          <p14:tracePt t="14483" x="3281363" y="3292475"/>
          <p14:tracePt t="14491" x="3290888" y="3292475"/>
          <p14:tracePt t="14510" x="3300413" y="3292475"/>
          <p14:tracePt t="14516" x="3309938" y="3292475"/>
          <p14:tracePt t="14531" x="3317875" y="3292475"/>
          <p14:tracePt t="14542" x="3327400" y="3292475"/>
          <p14:tracePt t="14557" x="3336925" y="3292475"/>
          <p14:tracePt t="14641" x="3346450" y="3292475"/>
          <p14:tracePt t="14901" x="3346450" y="3282950"/>
          <p14:tracePt t="14917" x="3354388" y="3273425"/>
          <p14:tracePt t="14933" x="3354388" y="3265488"/>
          <p14:tracePt t="14957" x="3354388" y="3255963"/>
          <p14:tracePt t="14999" x="3354388" y="3246438"/>
          <p14:tracePt t="15056" x="3354388" y="3236913"/>
          <p14:tracePt t="15063" x="3354388" y="3228975"/>
          <p14:tracePt t="15072" x="3336925" y="3219450"/>
          <p14:tracePt t="15079" x="3327400" y="3209925"/>
          <p14:tracePt t="15088" x="3309938" y="3200400"/>
          <p14:tracePt t="15096" x="3300413" y="3192463"/>
          <p14:tracePt t="15103" x="3281363" y="3192463"/>
          <p14:tracePt t="15111" x="3273425" y="3182938"/>
          <p14:tracePt t="15119" x="3263900" y="3182938"/>
          <p14:tracePt t="15127" x="3244850" y="3173413"/>
          <p14:tracePt t="15135" x="3208338" y="3146425"/>
          <p14:tracePt t="15143" x="3181350" y="3136900"/>
          <p14:tracePt t="15151" x="3144838" y="3119438"/>
          <p14:tracePt t="15159" x="3117850" y="3109913"/>
          <p14:tracePt t="15167" x="3090863" y="3100388"/>
          <p14:tracePt t="15175" x="3063875" y="3073400"/>
          <p14:tracePt t="15183" x="3017838" y="3054350"/>
          <p14:tracePt t="15193" x="2981325" y="3046413"/>
          <p14:tracePt t="15199" x="2954338" y="3036888"/>
          <p14:tracePt t="15210" x="2925763" y="3017838"/>
          <p14:tracePt t="15214" x="2908300" y="3009900"/>
          <p14:tracePt t="15223" x="2844800" y="2982913"/>
          <p14:tracePt t="15231" x="2817813" y="2963863"/>
          <p14:tracePt t="15239" x="2798763" y="2946400"/>
          <p14:tracePt t="15248" x="2771775" y="2936875"/>
          <p14:tracePt t="15256" x="2735263" y="2900363"/>
          <p14:tracePt t="15265" x="2716213" y="2881313"/>
          <p14:tracePt t="15273" x="2689225" y="2863850"/>
          <p14:tracePt t="15280" x="2662238" y="2817813"/>
          <p14:tracePt t="15289" x="2606675" y="2735263"/>
          <p14:tracePt t="15297" x="2579688" y="2654300"/>
          <p14:tracePt t="15305" x="2562225" y="2608263"/>
          <p14:tracePt t="15313" x="2516188" y="2517775"/>
          <p14:tracePt t="15321" x="2489200" y="2416175"/>
          <p14:tracePt t="15329" x="2462213" y="2335213"/>
          <p14:tracePt t="15337" x="2443163" y="2262188"/>
          <p14:tracePt t="15345" x="2397125" y="2160588"/>
          <p14:tracePt t="15353" x="2370138" y="2033588"/>
          <p14:tracePt t="15362" x="2343150" y="1951038"/>
          <p14:tracePt t="15368" x="2324100" y="1860550"/>
          <p14:tracePt t="15377" x="2316163" y="1778000"/>
          <p14:tracePt t="15385" x="2287588" y="1687513"/>
          <p14:tracePt t="15393" x="2287588" y="1614488"/>
          <p14:tracePt t="15400" x="2279650" y="1568450"/>
          <p14:tracePt t="15408" x="2270125" y="1514475"/>
          <p14:tracePt t="15417" x="2270125" y="1477963"/>
          <p14:tracePt t="15433" x="2270125" y="1458913"/>
          <p14:tracePt t="15449" x="2270125" y="1449388"/>
          <p14:tracePt t="15523" x="2270125" y="1458913"/>
          <p14:tracePt t="15528" x="2270125" y="1477963"/>
          <p14:tracePt t="15538" x="2306638" y="1504950"/>
          <p14:tracePt t="15545" x="2324100" y="1541463"/>
          <p14:tracePt t="15555" x="2360613" y="1568450"/>
          <p14:tracePt t="15562" x="2379663" y="1614488"/>
          <p14:tracePt t="15571" x="2397125" y="1641475"/>
          <p14:tracePt t="15578" x="2433638" y="1687513"/>
          <p14:tracePt t="15587" x="2443163" y="1724025"/>
          <p14:tracePt t="15595" x="2470150" y="1760538"/>
          <p14:tracePt t="15603" x="2479675" y="1797050"/>
          <p14:tracePt t="15611" x="2479675" y="1833563"/>
          <p14:tracePt t="15618" x="2489200" y="1851025"/>
          <p14:tracePt t="15627" x="2489200" y="1878013"/>
          <p14:tracePt t="15635" x="2498725" y="1924050"/>
          <p14:tracePt t="15643" x="2498725" y="1951038"/>
          <p14:tracePt t="15651" x="2506663" y="1987550"/>
          <p14:tracePt t="15659" x="2506663" y="1997075"/>
          <p14:tracePt t="15667" x="2516188" y="2016125"/>
          <p14:tracePt t="15675" x="2516188" y="2052638"/>
          <p14:tracePt t="15683" x="2516188" y="2079625"/>
          <p14:tracePt t="15691" x="2516188" y="2097088"/>
          <p14:tracePt t="15699" x="2516188" y="2125663"/>
          <p14:tracePt t="15708" x="2516188" y="2152650"/>
          <p14:tracePt t="15715" x="2525713" y="2189163"/>
          <p14:tracePt t="15725" x="2533650" y="2225675"/>
          <p14:tracePt t="15731" x="2533650" y="2243138"/>
          <p14:tracePt t="15743" x="2543175" y="2270125"/>
          <p14:tracePt t="15747" x="2552700" y="2306638"/>
          <p14:tracePt t="15757" x="2579688" y="2335213"/>
          <p14:tracePt t="15765" x="2589213" y="2379663"/>
          <p14:tracePt t="15771" x="2598738" y="2398713"/>
          <p14:tracePt t="15779" x="2606675" y="2435225"/>
          <p14:tracePt t="15787" x="2616200" y="2471738"/>
          <p14:tracePt t="15795" x="2635250" y="2489200"/>
          <p14:tracePt t="15806" x="2643188" y="2517775"/>
          <p14:tracePt t="15811" x="2652713" y="2544763"/>
          <p14:tracePt t="15821" x="2679700" y="2581275"/>
          <p14:tracePt t="15829" x="2689225" y="2608263"/>
          <p14:tracePt t="15837" x="2725738" y="2662238"/>
          <p14:tracePt t="15845" x="2735263" y="2698750"/>
          <p14:tracePt t="15853" x="2752725" y="2727325"/>
          <p14:tracePt t="15861" x="2771775" y="2744788"/>
          <p14:tracePt t="15872" x="2781300" y="2763838"/>
          <p14:tracePt t="15876" x="2798763" y="2781300"/>
          <p14:tracePt t="15884" x="2808288" y="2800350"/>
          <p14:tracePt t="15892" x="2825750" y="2836863"/>
          <p14:tracePt t="15901" x="2852738" y="2854325"/>
          <p14:tracePt t="15908" x="2871788" y="2881313"/>
          <p14:tracePt t="15917" x="2889250" y="2890838"/>
          <p14:tracePt t="15924" x="2908300" y="2927350"/>
          <p14:tracePt t="15933" x="2925763" y="2946400"/>
          <p14:tracePt t="15941" x="2944813" y="2963863"/>
          <p14:tracePt t="15949" x="2971800" y="2990850"/>
          <p14:tracePt t="15958" x="2981325" y="3009900"/>
          <p14:tracePt t="15967" x="2998788" y="3027363"/>
          <p14:tracePt t="15973" x="3008313" y="3036888"/>
          <p14:tracePt t="15980" x="3027363" y="3054350"/>
          <p14:tracePt t="15989" x="3044825" y="3073400"/>
          <p14:tracePt t="15996" x="3063875" y="3082925"/>
          <p14:tracePt t="16005" x="3081338" y="3090863"/>
          <p14:tracePt t="16013" x="3100388" y="3100388"/>
          <p14:tracePt t="16020" x="3108325" y="3109913"/>
          <p14:tracePt t="16028" x="3117850" y="3119438"/>
          <p14:tracePt t="16037" x="3127375" y="3127375"/>
          <p14:tracePt t="16045" x="3136900" y="3127375"/>
          <p14:tracePt t="16053" x="3144838" y="3136900"/>
          <p14:tracePt t="16061" x="3154363" y="3136900"/>
          <p14:tracePt t="16071" x="3163888" y="3146425"/>
          <p14:tracePt t="16085" x="3171825" y="3146425"/>
          <p14:tracePt t="16096" x="3181350" y="3146425"/>
          <p14:tracePt t="16803" x="3171825" y="3146425"/>
          <p14:tracePt t="16813" x="3163888" y="3146425"/>
          <p14:tracePt t="16819" x="3144838" y="3146425"/>
          <p14:tracePt t="16830" x="3127375" y="3155950"/>
          <p14:tracePt t="16835" x="3108325" y="3155950"/>
          <p14:tracePt t="16845" x="3100388" y="3163888"/>
          <p14:tracePt t="16850" x="3081338" y="3163888"/>
          <p14:tracePt t="16858" x="3063875" y="3163888"/>
          <p14:tracePt t="16866" x="3044825" y="3163888"/>
          <p14:tracePt t="16875" x="3027363" y="3173413"/>
          <p14:tracePt t="16884" x="3017838" y="3173413"/>
          <p14:tracePt t="16890" x="3008313" y="3173413"/>
          <p14:tracePt t="16900" x="2990850" y="3182938"/>
          <p14:tracePt t="16906" x="2981325" y="3192463"/>
          <p14:tracePt t="16916" x="2954338" y="3192463"/>
          <p14:tracePt t="16922" x="2935288" y="3200400"/>
          <p14:tracePt t="16932" x="2917825" y="3209925"/>
          <p14:tracePt t="16940" x="2898775" y="3228975"/>
          <p14:tracePt t="16948" x="2889250" y="3228975"/>
          <p14:tracePt t="16957" x="2881313" y="3236913"/>
          <p14:tracePt t="16974" x="2871788" y="3236913"/>
          <p14:tracePt t="16983" x="2862263" y="3236913"/>
          <p14:tracePt t="16991" x="2862263" y="3246438"/>
          <p14:tracePt t="17006" x="2852738" y="3246438"/>
          <p14:tracePt t="17101" x="2862263" y="3246438"/>
          <p14:tracePt t="17108" x="2889250" y="3246438"/>
          <p14:tracePt t="17117" x="2917825" y="3246438"/>
          <p14:tracePt t="17125" x="2962275" y="3246438"/>
          <p14:tracePt t="17133" x="2981325" y="3246438"/>
          <p14:tracePt t="17140" x="2998788" y="3246438"/>
          <p14:tracePt t="17148" x="3008313" y="3246438"/>
          <p14:tracePt t="17157" x="3017838" y="3246438"/>
          <p14:tracePt t="17172" x="3027363" y="3246438"/>
          <p14:tracePt t="18077" x="3017838" y="3246438"/>
          <p14:tracePt t="18093" x="2998788" y="3246438"/>
          <p14:tracePt t="18101" x="2990850" y="3236913"/>
          <p14:tracePt t="18109" x="2971800" y="3236913"/>
          <p14:tracePt t="18117" x="2962275" y="3236913"/>
          <p14:tracePt t="18125" x="2954338" y="3228975"/>
          <p14:tracePt t="18142" x="2935288" y="3228975"/>
          <p14:tracePt t="18149" x="2925763" y="3219450"/>
          <p14:tracePt t="18158" x="2917825" y="3219450"/>
          <p14:tracePt t="18165" x="2898775" y="3209925"/>
          <p14:tracePt t="18174" x="2889250" y="3209925"/>
          <p14:tracePt t="18181" x="2871788" y="3200400"/>
          <p14:tracePt t="18190" x="2852738" y="3200400"/>
          <p14:tracePt t="18206" x="2835275" y="3192463"/>
          <p14:tracePt t="18213" x="2808288" y="3192463"/>
          <p14:tracePt t="18221" x="2808288" y="3182938"/>
          <p14:tracePt t="18229" x="2798763" y="3182938"/>
          <p14:tracePt t="18247" x="2789238" y="3182938"/>
          <p14:tracePt t="18423" x="2789238" y="3173413"/>
          <p14:tracePt t="18464" x="2798763" y="3173413"/>
          <p14:tracePt t="18495" x="2808288" y="3173413"/>
          <p14:tracePt t="18535" x="2817813" y="3173413"/>
          <p14:tracePt t="18570" x="2825750" y="3173413"/>
          <p14:tracePt t="18585" x="2835275" y="3173413"/>
          <p14:tracePt t="18601" x="2844800" y="3173413"/>
          <p14:tracePt t="18617" x="2844800" y="3163888"/>
          <p14:tracePt t="18625" x="2852738" y="3163888"/>
          <p14:tracePt t="18657" x="2852738" y="3155950"/>
          <p14:tracePt t="18681" x="2862263" y="3146425"/>
          <p14:tracePt t="19043" x="2871788" y="3146425"/>
          <p14:tracePt t="19059" x="2881313" y="3146425"/>
          <p14:tracePt t="19084" x="2889250" y="3146425"/>
          <p14:tracePt t="19099" x="2898775" y="3146425"/>
          <p14:tracePt t="19139" x="2908300" y="3146425"/>
          <p14:tracePt t="19156" x="2917825" y="3146425"/>
          <p14:tracePt t="19173" x="2925763" y="3146425"/>
          <p14:tracePt t="19229" x="2935288" y="3146425"/>
          <p14:tracePt t="19261" x="2944813" y="3146425"/>
          <p14:tracePt t="19293" x="2954338" y="3146425"/>
          <p14:tracePt t="19334" x="2962275" y="3146425"/>
          <p14:tracePt t="19349" x="2971800" y="3146425"/>
          <p14:tracePt t="19921" x="2971800" y="3163888"/>
          <p14:tracePt t="19928" x="2971800" y="3173413"/>
          <p14:tracePt t="19945" x="2971800" y="3182938"/>
          <p14:tracePt t="19952" x="2971800" y="3192463"/>
          <p14:tracePt t="19961" x="2971800" y="3200400"/>
          <p14:tracePt t="19971" x="2971800" y="3219450"/>
          <p14:tracePt t="19977" x="2971800" y="3228975"/>
          <p14:tracePt t="19987" x="2971800" y="3236913"/>
          <p14:tracePt t="19992" x="2971800" y="3246438"/>
          <p14:tracePt t="20005" x="2971800" y="3255963"/>
          <p14:tracePt t="20011" x="2971800" y="3273425"/>
          <p14:tracePt t="20019" x="2971800" y="3282950"/>
          <p14:tracePt t="20027" x="2971800" y="3302000"/>
          <p14:tracePt t="20035" x="2971800" y="3319463"/>
          <p14:tracePt t="20043" x="2971800" y="3328988"/>
          <p14:tracePt t="20050" x="2971800" y="3346450"/>
          <p14:tracePt t="20058" x="2971800" y="3365500"/>
          <p14:tracePt t="20067" x="2971800" y="3402013"/>
          <p14:tracePt t="20083" x="2971800" y="3411538"/>
          <p14:tracePt t="20091" x="2971800" y="3429000"/>
          <p14:tracePt t="20099" x="2971800" y="3438525"/>
          <p14:tracePt t="20108" x="2971800" y="3446463"/>
          <p14:tracePt t="20115" x="2971800" y="3465513"/>
          <p14:tracePt t="20124" x="2981325" y="3465513"/>
          <p14:tracePt t="20131" x="2981325" y="3475038"/>
          <p14:tracePt t="20141" x="2981325" y="3482975"/>
          <p14:tracePt t="20147" x="2981325" y="3492500"/>
          <p14:tracePt t="20157" x="2981325" y="3502025"/>
          <p14:tracePt t="20163" x="2981325" y="3511550"/>
          <p14:tracePt t="20172" x="2990850" y="3519488"/>
          <p14:tracePt t="20189" x="2990850" y="3529013"/>
          <p14:tracePt t="20205" x="2990850" y="3538538"/>
          <p14:tracePt t="20211" x="2990850" y="3548063"/>
          <p14:tracePt t="20221" x="2990850" y="3556000"/>
          <p14:tracePt t="20227" x="2990850" y="3565525"/>
          <p14:tracePt t="20237" x="2998788" y="3575050"/>
          <p14:tracePt t="20259" x="2998788" y="3584575"/>
          <p14:tracePt t="20269" x="2998788" y="3592513"/>
          <p14:tracePt t="20276" x="2998788" y="3602038"/>
          <p14:tracePt t="20285" x="2998788" y="3611563"/>
          <p14:tracePt t="20291" x="2998788" y="3621088"/>
          <p14:tracePt t="20301" x="2998788" y="3629025"/>
          <p14:tracePt t="20309" x="2998788" y="3638550"/>
          <p14:tracePt t="20317" x="2998788" y="3657600"/>
          <p14:tracePt t="20325" x="2998788" y="3665538"/>
          <p14:tracePt t="20333" x="2998788" y="3684588"/>
          <p14:tracePt t="20341" x="2998788" y="3694113"/>
          <p14:tracePt t="20349" x="2998788" y="3702050"/>
          <p14:tracePt t="20358" x="2998788" y="3721100"/>
          <p14:tracePt t="20365" x="2990850" y="3730625"/>
          <p14:tracePt t="20375" x="2990850" y="3738563"/>
          <p14:tracePt t="20381" x="2990850" y="3748088"/>
          <p14:tracePt t="20391" x="2990850" y="3757613"/>
          <p14:tracePt t="20408" x="2981325" y="3767138"/>
          <p14:tracePt t="20429" x="2981325" y="3775075"/>
          <p14:tracePt t="20453" x="2981325" y="3784600"/>
          <p14:tracePt t="20469" x="2971800" y="3794125"/>
          <p14:tracePt t="20493" x="2971800" y="3803650"/>
          <p14:tracePt t="20533" x="2962275" y="3811588"/>
          <p14:tracePt t="20574" x="2962275" y="3821113"/>
          <p14:tracePt t="20671" x="2954338" y="3821113"/>
          <p14:tracePt t="20687" x="2954338" y="3811588"/>
          <p14:tracePt t="20695" x="2954338" y="3794125"/>
          <p14:tracePt t="20703" x="2944813" y="3784600"/>
          <p14:tracePt t="20711" x="2944813" y="3767138"/>
          <p14:tracePt t="20719" x="2944813" y="3738563"/>
          <p14:tracePt t="20727" x="2935288" y="3721100"/>
          <p14:tracePt t="20737" x="2935288" y="3711575"/>
          <p14:tracePt t="20743" x="2935288" y="3684588"/>
          <p14:tracePt t="20753" x="2925763" y="3665538"/>
          <p14:tracePt t="20767" x="2925763" y="3657600"/>
          <p14:tracePt t="20776" x="2925763" y="3648075"/>
          <p14:tracePt t="20783" x="2925763" y="3638550"/>
          <p14:tracePt t="20793" x="2925763" y="3629025"/>
          <p14:tracePt t="20799" x="2917825" y="3621088"/>
          <p14:tracePt t="20815" x="2917825" y="3611563"/>
          <p14:tracePt t="20831" x="2917825" y="3602038"/>
          <p14:tracePt t="20841" x="2917825" y="3592513"/>
          <p14:tracePt t="20847" x="2917825" y="3584575"/>
          <p14:tracePt t="20858" x="2917825" y="3575050"/>
          <p14:tracePt t="20865" x="2917825" y="3565525"/>
          <p14:tracePt t="20878" x="2917825" y="3556000"/>
          <p14:tracePt t="20890" x="2917825" y="3548063"/>
          <p14:tracePt t="20896" x="2917825" y="3538538"/>
          <p14:tracePt t="20906" x="2917825" y="3529013"/>
          <p14:tracePt t="20913" x="2917825" y="3511550"/>
          <p14:tracePt t="20922" x="2917825" y="3502025"/>
          <p14:tracePt t="20936" x="2917825" y="3492500"/>
          <p14:tracePt t="20945" x="2917825" y="3482975"/>
          <p14:tracePt t="20960" x="2917825" y="3475038"/>
          <p14:tracePt t="20968" x="2917825" y="3465513"/>
          <p14:tracePt t="20976" x="2925763" y="3455988"/>
          <p14:tracePt t="20985" x="2935288" y="3446463"/>
          <p14:tracePt t="21001" x="2944813" y="3429000"/>
          <p14:tracePt t="21008" x="2962275" y="3419475"/>
          <p14:tracePt t="21017" x="2971800" y="3411538"/>
          <p14:tracePt t="21024" x="2998788" y="3402013"/>
          <p14:tracePt t="21033" x="3017838" y="3402013"/>
          <p14:tracePt t="21040" x="3027363" y="3392488"/>
          <p14:tracePt t="21048" x="3044825" y="3382963"/>
          <p14:tracePt t="21056" x="3054350" y="3382963"/>
          <p14:tracePt t="21065" x="3071813" y="3382963"/>
          <p14:tracePt t="21081" x="3090863" y="3382963"/>
          <p14:tracePt t="21091" x="3108325" y="3382963"/>
          <p14:tracePt t="21097" x="3127375" y="3382963"/>
          <p14:tracePt t="21109" x="3154363" y="3382963"/>
          <p14:tracePt t="21115" x="3171825" y="3382963"/>
          <p14:tracePt t="21125" x="3200400" y="3382963"/>
          <p14:tracePt t="21131" x="3217863" y="3382963"/>
          <p14:tracePt t="21141" x="3254375" y="3392488"/>
          <p14:tracePt t="21147" x="3273425" y="3402013"/>
          <p14:tracePt t="21157" x="3290888" y="3411538"/>
          <p14:tracePt t="21163" x="3300413" y="3411538"/>
          <p14:tracePt t="21172" x="3309938" y="3419475"/>
          <p14:tracePt t="21179" x="3336925" y="3438525"/>
          <p14:tracePt t="21187" x="3336925" y="3446463"/>
          <p14:tracePt t="21195" x="3346450" y="3455988"/>
          <p14:tracePt t="21203" x="3354388" y="3455988"/>
          <p14:tracePt t="21210" x="3373438" y="3465513"/>
          <p14:tracePt t="21218" x="3382963" y="3482975"/>
          <p14:tracePt t="21227" x="3390900" y="3492500"/>
          <p14:tracePt t="21235" x="3400425" y="3502025"/>
          <p14:tracePt t="21243" x="3419475" y="3511550"/>
          <p14:tracePt t="21251" x="3427413" y="3519488"/>
          <p14:tracePt t="21267" x="3427413" y="3529013"/>
          <p14:tracePt t="21275" x="3436938" y="3529013"/>
          <p14:tracePt t="21283" x="3446463" y="3538538"/>
          <p14:tracePt t="21292" x="3446463" y="3548063"/>
          <p14:tracePt t="21299" x="3455988" y="3556000"/>
          <p14:tracePt t="21311" x="3455988" y="3565525"/>
          <p14:tracePt t="21315" x="3463925" y="3575050"/>
          <p14:tracePt t="21326" x="3473450" y="3575050"/>
          <p14:tracePt t="21331" x="3473450" y="3584575"/>
          <p14:tracePt t="21341" x="3473450" y="3592513"/>
          <p14:tracePt t="21348" x="3473450" y="3602038"/>
          <p14:tracePt t="21357" x="3482975" y="3611563"/>
          <p14:tracePt t="21366" x="3490913" y="3621088"/>
          <p14:tracePt t="21371" x="3490913" y="3629025"/>
          <p14:tracePt t="21382" x="3500438" y="3629025"/>
          <p14:tracePt t="21388" x="3500438" y="3638550"/>
          <p14:tracePt t="21397" x="3509963" y="3648075"/>
          <p14:tracePt t="21404" x="3519488" y="3665538"/>
          <p14:tracePt t="21413" x="3519488" y="3684588"/>
          <p14:tracePt t="21424" x="3527425" y="3694113"/>
          <p14:tracePt t="21429" x="3536950" y="3702050"/>
          <p14:tracePt t="21439" x="3536950" y="3711575"/>
          <p14:tracePt t="21445" x="3536950" y="3721100"/>
          <p14:tracePt t="21454" x="3536950" y="3730625"/>
          <p14:tracePt t="21460" x="3536950" y="3748088"/>
          <p14:tracePt t="21468" x="3546475" y="3757613"/>
          <p14:tracePt t="21477" x="3546475" y="3775075"/>
          <p14:tracePt t="21485" x="3556000" y="3784600"/>
          <p14:tracePt t="21501" x="3563938" y="3803650"/>
          <p14:tracePt t="21508" x="3563938" y="3811588"/>
          <p14:tracePt t="21517" x="3573463" y="3821113"/>
          <p14:tracePt t="21525" x="3573463" y="3840163"/>
          <p14:tracePt t="21533" x="3573463" y="3848100"/>
          <p14:tracePt t="21541" x="3582988" y="3848100"/>
          <p14:tracePt t="21549" x="3582988" y="3857625"/>
          <p14:tracePt t="21558" x="3582988" y="3867150"/>
          <p14:tracePt t="21565" x="3582988" y="3884613"/>
          <p14:tracePt t="21576" x="3582988" y="3894138"/>
          <p14:tracePt t="21581" x="3582988" y="3903663"/>
          <p14:tracePt t="21592" x="3582988" y="3911600"/>
          <p14:tracePt t="21608" x="3582988" y="3930650"/>
          <p14:tracePt t="21613" x="3582988" y="3940175"/>
          <p14:tracePt t="21625" x="3582988" y="3948113"/>
          <p14:tracePt t="21629" x="3582988" y="3957638"/>
          <p14:tracePt t="21639" x="3582988" y="3967163"/>
          <p14:tracePt t="21653" x="3582988" y="3984625"/>
          <p14:tracePt t="21661" x="3582988" y="3994150"/>
          <p14:tracePt t="21671" x="3582988" y="4003675"/>
          <p14:tracePt t="21679" x="3582988" y="4021138"/>
          <p14:tracePt t="21687" x="3582988" y="4030663"/>
          <p14:tracePt t="21695" x="3582988" y="4040188"/>
          <p14:tracePt t="21711" x="3582988" y="4057650"/>
          <p14:tracePt t="21719" x="3582988" y="4067175"/>
          <p14:tracePt t="21727" x="3573463" y="4076700"/>
          <p14:tracePt t="21735" x="3573463" y="4086225"/>
          <p14:tracePt t="21743" x="3563938" y="4094163"/>
          <p14:tracePt t="21751" x="3556000" y="4094163"/>
          <p14:tracePt t="21759" x="3546475" y="4103688"/>
          <p14:tracePt t="21778" x="3536950" y="4113213"/>
          <p14:tracePt t="21783" x="3509963" y="4130675"/>
          <p14:tracePt t="21793" x="3500438" y="4130675"/>
          <p14:tracePt t="21799" x="3482975" y="4140200"/>
          <p14:tracePt t="21809" x="3463925" y="4149725"/>
          <p14:tracePt t="21815" x="3446463" y="4149725"/>
          <p14:tracePt t="21825" x="3427413" y="4149725"/>
          <p14:tracePt t="21835" x="3409950" y="4159250"/>
          <p14:tracePt t="21843" x="3382963" y="4167188"/>
          <p14:tracePt t="21851" x="3354388" y="4167188"/>
          <p14:tracePt t="21859" x="3336925" y="4167188"/>
          <p14:tracePt t="21867" x="3317875" y="4167188"/>
          <p14:tracePt t="21879" x="3300413" y="4167188"/>
          <p14:tracePt t="21895" x="3273425" y="4167188"/>
          <p14:tracePt t="21898" x="3263900" y="4167188"/>
          <p14:tracePt t="21915" x="3244850" y="4159250"/>
          <p14:tracePt t="21924" x="3227388" y="4149725"/>
          <p14:tracePt t="21931" x="3200400" y="4130675"/>
          <p14:tracePt t="21940" x="3181350" y="4113213"/>
          <p14:tracePt t="21947" x="3163888" y="4094163"/>
          <p14:tracePt t="21956" x="3144838" y="4067175"/>
          <p14:tracePt t="21963" x="3127375" y="4021138"/>
          <p14:tracePt t="21972" x="3100388" y="3976688"/>
          <p14:tracePt t="21981" x="3090863" y="3957638"/>
          <p14:tracePt t="21989" x="3063875" y="3884613"/>
          <p14:tracePt t="21997" x="3044825" y="3840163"/>
          <p14:tracePt t="22005" x="3035300" y="3775075"/>
          <p14:tracePt t="22012" x="3017838" y="3738563"/>
          <p14:tracePt t="22021" x="3017838" y="3648075"/>
          <p14:tracePt t="22028" x="3008313" y="3584575"/>
          <p14:tracePt t="22037" x="3008313" y="3548063"/>
          <p14:tracePt t="22045" x="3008313" y="3502025"/>
          <p14:tracePt t="22054" x="3008313" y="3465513"/>
          <p14:tracePt t="22061" x="3008313" y="3438525"/>
          <p14:tracePt t="22069" x="3008313" y="3392488"/>
          <p14:tracePt t="22077" x="3008313" y="3365500"/>
          <p14:tracePt t="22085" x="3008313" y="3346450"/>
          <p14:tracePt t="22093" x="3008313" y="3328988"/>
          <p14:tracePt t="22101" x="3008313" y="3309938"/>
          <p14:tracePt t="22110" x="3008313" y="3282950"/>
          <p14:tracePt t="22117" x="2998788" y="3265488"/>
          <p14:tracePt t="22124" x="2990850" y="3236913"/>
          <p14:tracePt t="22133" x="2990850" y="3200400"/>
          <p14:tracePt t="22140" x="2981325" y="3173413"/>
          <p14:tracePt t="22148" x="2971800" y="3146425"/>
          <p14:tracePt t="22156" x="2962275" y="3109913"/>
          <p14:tracePt t="22165" x="2954338" y="3082925"/>
          <p14:tracePt t="22173" x="2925763" y="3036888"/>
          <p14:tracePt t="22180" x="2917825" y="3009900"/>
          <p14:tracePt t="22189" x="2898775" y="2982913"/>
          <p14:tracePt t="22197" x="2862263" y="2946400"/>
          <p14:tracePt t="22205" x="2852738" y="2927350"/>
          <p14:tracePt t="22213" x="2835275" y="2917825"/>
          <p14:tracePt t="22224" x="2817813" y="2900363"/>
          <p14:tracePt t="22228" x="2808288" y="2890838"/>
          <p14:tracePt t="22239" x="2808288" y="2881313"/>
          <p14:tracePt t="22247" x="2798763" y="2881313"/>
          <p14:tracePt t="22371" x="2798763" y="2890838"/>
          <p14:tracePt t="22379" x="2798763" y="2900363"/>
          <p14:tracePt t="22387" x="2798763" y="2917825"/>
          <p14:tracePt t="22395" x="2808288" y="2927350"/>
          <p14:tracePt t="22403" x="2817813" y="2936875"/>
          <p14:tracePt t="22411" x="2825750" y="2936875"/>
          <p14:tracePt t="22419" x="2835275" y="2946400"/>
          <p14:tracePt t="22427" x="2844800" y="2954338"/>
          <p14:tracePt t="22442" x="2852738" y="2963863"/>
          <p14:tracePt t="22451" x="2852738" y="2973388"/>
          <p14:tracePt t="22458" x="2862263" y="2973388"/>
          <p14:tracePt t="22467" x="2871788" y="2990850"/>
          <p14:tracePt t="22476" x="2871788" y="3000375"/>
          <p14:tracePt t="22482" x="2881313" y="3000375"/>
          <p14:tracePt t="22492" x="2889250" y="3009900"/>
          <p14:tracePt t="22498" x="2898775" y="3017838"/>
          <p14:tracePt t="22517" x="2898775" y="3027363"/>
          <p14:tracePt t="22533" x="2908300" y="3036888"/>
          <p14:tracePt t="22557" x="2908300" y="3046413"/>
          <p14:tracePt t="22566" x="2908300" y="3054350"/>
          <p14:tracePt t="22581" x="2898775" y="3054350"/>
          <p14:tracePt t="22591" x="2889250" y="3054350"/>
          <p14:tracePt t="22597" x="2881313" y="3063875"/>
          <p14:tracePt t="22607" x="2862263" y="3063875"/>
          <p14:tracePt t="22613" x="2844800" y="3073400"/>
          <p14:tracePt t="22622" x="2817813" y="3073400"/>
          <p14:tracePt t="22629" x="2789238" y="3073400"/>
          <p14:tracePt t="22638" x="2771775" y="3073400"/>
          <p14:tracePt t="22646" x="2762250" y="3073400"/>
          <p14:tracePt t="22653" x="2752725" y="3073400"/>
          <p14:tracePt t="22702" x="2752725" y="3082925"/>
          <p14:tracePt t="22726" x="2762250" y="3082925"/>
          <p14:tracePt t="22734" x="2771775" y="3090863"/>
          <p14:tracePt t="22742" x="2789238" y="3090863"/>
          <p14:tracePt t="22750" x="2825750" y="3100388"/>
          <p14:tracePt t="22758" x="2844800" y="3109913"/>
          <p14:tracePt t="22766" x="2881313" y="3109913"/>
          <p14:tracePt t="22774" x="2908300" y="3119438"/>
          <p14:tracePt t="22783" x="2925763" y="3119438"/>
          <p14:tracePt t="22791" x="2944813" y="3119438"/>
          <p14:tracePt t="22799" x="2971800" y="3119438"/>
          <p14:tracePt t="22809" x="2998788" y="3119438"/>
          <p14:tracePt t="22816" x="3017838" y="3127375"/>
          <p14:tracePt t="22827" x="3035300" y="3127375"/>
          <p14:tracePt t="22830" x="3054350" y="3127375"/>
          <p14:tracePt t="22840" x="3063875" y="3127375"/>
          <p14:tracePt t="22846" x="3071813" y="3127375"/>
          <p14:tracePt t="22863" x="3081338" y="3127375"/>
          <p14:tracePt t="22871" x="3100388" y="3127375"/>
          <p14:tracePt t="22879" x="3117850" y="3127375"/>
          <p14:tracePt t="22891" x="3127375" y="3119438"/>
          <p14:tracePt t="22894" x="3136900" y="3119438"/>
          <p14:tracePt t="22903" x="3154363" y="3109913"/>
          <p14:tracePt t="22910" x="3163888" y="3100388"/>
          <p14:tracePt t="22918" x="3181350" y="3090863"/>
          <p14:tracePt t="22927" x="3181350" y="3082925"/>
          <p14:tracePt t="22935" x="3200400" y="3063875"/>
          <p14:tracePt t="22942" x="3208338" y="3054350"/>
          <p14:tracePt t="22951" x="3217863" y="3036888"/>
          <p14:tracePt t="22958" x="3236913" y="3009900"/>
          <p14:tracePt t="22967" x="3244850" y="2990850"/>
          <p14:tracePt t="22974" x="3263900" y="2973388"/>
          <p14:tracePt t="22982" x="3263900" y="2963863"/>
          <p14:tracePt t="22990" x="3273425" y="2954338"/>
          <p14:tracePt t="23058" x="3281363" y="2954338"/>
          <p14:tracePt t="23065" x="3290888" y="2973388"/>
          <p14:tracePt t="23071" x="3309938" y="3000375"/>
          <p14:tracePt t="23080" x="3317875" y="3027363"/>
          <p14:tracePt t="23087" x="3346450" y="3054350"/>
          <p14:tracePt t="23096" x="3354388" y="3109913"/>
          <p14:tracePt t="23105" x="3373438" y="3155950"/>
          <p14:tracePt t="23112" x="3400425" y="3228975"/>
          <p14:tracePt t="23120" x="3427413" y="3292475"/>
          <p14:tracePt t="23128" x="3473450" y="3411538"/>
          <p14:tracePt t="23137" x="3500438" y="3482975"/>
          <p14:tracePt t="23145" x="3509963" y="3584575"/>
          <p14:tracePt t="23153" x="3536950" y="3657600"/>
          <p14:tracePt t="23160" x="3546475" y="3694113"/>
          <p14:tracePt t="23168" x="3546475" y="3748088"/>
          <p14:tracePt t="23177" x="3556000" y="3840163"/>
          <p14:tracePt t="23185" x="3556000" y="3867150"/>
          <p14:tracePt t="23193" x="3556000" y="3894138"/>
          <p14:tracePt t="23201" x="3556000" y="3940175"/>
          <p14:tracePt t="23209" x="3546475" y="3967163"/>
          <p14:tracePt t="23217" x="3536950" y="3984625"/>
          <p14:tracePt t="23229" x="3527425" y="4003675"/>
          <p14:tracePt t="23233" x="3509963" y="4021138"/>
          <p14:tracePt t="23243" x="3490913" y="4049713"/>
          <p14:tracePt t="23249" x="3473450" y="4057650"/>
          <p14:tracePt t="23259" x="3455988" y="4067175"/>
          <p14:tracePt t="23266" x="3419475" y="4076700"/>
          <p14:tracePt t="23275" x="3409950" y="4076700"/>
          <p14:tracePt t="23281" x="3390900" y="4086225"/>
          <p14:tracePt t="23291" x="3363913" y="4094163"/>
          <p14:tracePt t="23297" x="3346450" y="4103688"/>
          <p14:tracePt t="23313" x="3327400" y="4103688"/>
          <p14:tracePt t="23321" x="3309938" y="4113213"/>
          <p14:tracePt t="23331" x="3290888" y="4113213"/>
          <p14:tracePt t="23337" x="3273425" y="4113213"/>
          <p14:tracePt t="23347" x="3254375" y="4113213"/>
          <p14:tracePt t="23353" x="3236913" y="4113213"/>
          <p14:tracePt t="23363" x="3217863" y="4122738"/>
          <p14:tracePt t="23369" x="3190875" y="4122738"/>
          <p14:tracePt t="23379" x="3171825" y="4122738"/>
          <p14:tracePt t="23387" x="3163888" y="4122738"/>
          <p14:tracePt t="23396" x="3154363" y="4122738"/>
          <p14:tracePt t="23403" x="3144838" y="4113213"/>
          <p14:tracePt t="23412" x="3127375" y="4103688"/>
          <p14:tracePt t="23426" x="3117850" y="4094163"/>
          <p14:tracePt t="23435" x="3108325" y="4076700"/>
          <p14:tracePt t="23442" x="3100388" y="4076700"/>
          <p14:tracePt t="23451" x="3090863" y="4067175"/>
          <p14:tracePt t="23458" x="3090863" y="4057650"/>
          <p14:tracePt t="23467" x="3081338" y="4030663"/>
          <p14:tracePt t="23474" x="3081338" y="4021138"/>
          <p14:tracePt t="23482" x="3081338" y="3994150"/>
          <p14:tracePt t="23490" x="3081338" y="3967163"/>
          <p14:tracePt t="23498" x="3081338" y="3940175"/>
          <p14:tracePt t="23506" x="3108325" y="3894138"/>
          <p14:tracePt t="23515" x="3127375" y="3867150"/>
          <p14:tracePt t="23523" x="3154363" y="3830638"/>
          <p14:tracePt t="23531" x="3171825" y="3811588"/>
          <p14:tracePt t="23540" x="3208338" y="3784600"/>
          <p14:tracePt t="23548" x="3254375" y="3748088"/>
          <p14:tracePt t="23557" x="3317875" y="3721100"/>
          <p14:tracePt t="23563" x="3419475" y="3675063"/>
          <p14:tracePt t="23574" x="3473450" y="3665538"/>
          <p14:tracePt t="23583" x="3527425" y="3665538"/>
          <p14:tracePt t="23590" x="3573463" y="3657600"/>
          <p14:tracePt t="23601" x="3629025" y="3657600"/>
          <p14:tracePt t="23606" x="3702050" y="3657600"/>
          <p14:tracePt t="23617" x="3746500" y="3657600"/>
          <p14:tracePt t="23623" x="3775075" y="3657600"/>
          <p14:tracePt t="23633" x="3802063" y="3665538"/>
          <p14:tracePt t="23640" x="3810000" y="3675063"/>
          <p14:tracePt t="23648" x="3829050" y="3684588"/>
          <p14:tracePt t="23656" x="3838575" y="3702050"/>
          <p14:tracePt t="23664" x="3846513" y="3721100"/>
          <p14:tracePt t="23673" x="3865563" y="3748088"/>
          <p14:tracePt t="23680" x="3892550" y="3784600"/>
          <p14:tracePt t="23688" x="3902075" y="3811588"/>
          <p14:tracePt t="23696" x="3919538" y="3857625"/>
          <p14:tracePt t="23705" x="3929063" y="3884613"/>
          <p14:tracePt t="23713" x="3929063" y="3911600"/>
          <p14:tracePt t="23721" x="3929063" y="3957638"/>
          <p14:tracePt t="23729" x="3929063" y="4013200"/>
          <p14:tracePt t="23737" x="3929063" y="4049713"/>
          <p14:tracePt t="23745" x="3929063" y="4094163"/>
          <p14:tracePt t="23753" x="3929063" y="4130675"/>
          <p14:tracePt t="23761" x="3929063" y="4159250"/>
          <p14:tracePt t="23769" x="3911600" y="4222750"/>
          <p14:tracePt t="23777" x="3892550" y="4259263"/>
          <p14:tracePt t="23785" x="3875088" y="4303713"/>
          <p14:tracePt t="23793" x="3846513" y="4349750"/>
          <p14:tracePt t="23801" x="3829050" y="4395788"/>
          <p14:tracePt t="23808" x="3783013" y="4449763"/>
          <p14:tracePt t="23816" x="3729038" y="4495800"/>
          <p14:tracePt t="23824" x="3702050" y="4532313"/>
          <p14:tracePt t="23833" x="3636963" y="4568825"/>
          <p14:tracePt t="23840" x="3600450" y="4587875"/>
          <p14:tracePt t="23849" x="3556000" y="4605338"/>
          <p14:tracePt t="23859" x="3482975" y="4651375"/>
          <p14:tracePt t="23865" x="3436938" y="4660900"/>
          <p14:tracePt t="23873" x="3373438" y="4668838"/>
          <p14:tracePt t="23885" x="3346450" y="4668838"/>
          <p14:tracePt t="23888" x="3317875" y="4668838"/>
          <p14:tracePt t="23907" x="3244850" y="4668838"/>
          <p14:tracePt t="23914" x="3217863" y="4668838"/>
          <p14:tracePt t="23922" x="3190875" y="4668838"/>
          <p14:tracePt t="23930" x="3163888" y="4660900"/>
          <p14:tracePt t="23939" x="3127375" y="4651375"/>
          <p14:tracePt t="23946" x="3090863" y="4632325"/>
          <p14:tracePt t="23955" x="3017838" y="4587875"/>
          <p14:tracePt t="23963" x="2981325" y="4568825"/>
          <p14:tracePt t="23971" x="2925763" y="4532313"/>
          <p14:tracePt t="23978" x="2898775" y="4505325"/>
          <p14:tracePt t="23987" x="2862263" y="4468813"/>
          <p14:tracePt t="23995" x="2817813" y="4405313"/>
          <p14:tracePt t="24003" x="2781300" y="4359275"/>
          <p14:tracePt t="24011" x="2744788" y="4295775"/>
          <p14:tracePt t="24018" x="2716213" y="4259263"/>
          <p14:tracePt t="24027" x="2698750" y="4203700"/>
          <p14:tracePt t="24035" x="2671763" y="4122738"/>
          <p14:tracePt t="24042" x="2662238" y="4067175"/>
          <p14:tracePt t="24051" x="2643188" y="4003675"/>
          <p14:tracePt t="24058" x="2643188" y="3967163"/>
          <p14:tracePt t="24067" x="2643188" y="3911600"/>
          <p14:tracePt t="24074" x="2643188" y="3857625"/>
          <p14:tracePt t="24082" x="2643188" y="3821113"/>
          <p14:tracePt t="24090" x="2643188" y="3794125"/>
          <p14:tracePt t="24098" x="2671763" y="3748088"/>
          <p14:tracePt t="24107" x="2679700" y="3730625"/>
          <p14:tracePt t="24115" x="2689225" y="3721100"/>
          <p14:tracePt t="24123" x="2708275" y="3711575"/>
          <p14:tracePt t="24131" x="2725738" y="3702050"/>
          <p14:tracePt t="24139" x="2744788" y="3684588"/>
          <p14:tracePt t="24146" x="2771775" y="3675063"/>
          <p14:tracePt t="24155" x="2789238" y="3665538"/>
          <p14:tracePt t="24163" x="2817813" y="3657600"/>
          <p14:tracePt t="24171" x="2844800" y="3657600"/>
          <p14:tracePt t="24181" x="2889250" y="3648075"/>
          <p14:tracePt t="24189" x="2935288" y="3638550"/>
          <p14:tracePt t="24199" x="3027363" y="3638550"/>
          <p14:tracePt t="24206" x="3100388" y="3629025"/>
          <p14:tracePt t="24211" x="3154363" y="3629025"/>
          <p14:tracePt t="24222" x="3200400" y="3629025"/>
          <p14:tracePt t="24230" x="3254375" y="3629025"/>
          <p14:tracePt t="24238" x="3290888" y="3629025"/>
          <p14:tracePt t="24245" x="3317875" y="3638550"/>
          <p14:tracePt t="24253" x="3317875" y="3648075"/>
          <p14:tracePt t="24262" x="3327400" y="3648075"/>
          <p14:tracePt t="24269" x="3336925" y="3657600"/>
          <p14:tracePt t="24278" x="3346450" y="3675063"/>
          <p14:tracePt t="24285" x="3346450" y="3694113"/>
          <p14:tracePt t="24293" x="3346450" y="3721100"/>
          <p14:tracePt t="24302" x="3354388" y="3757613"/>
          <p14:tracePt t="24310" x="3354388" y="3775075"/>
          <p14:tracePt t="24317" x="3354388" y="3803650"/>
          <p14:tracePt t="24325" x="3354388" y="3830638"/>
          <p14:tracePt t="24333" x="3354388" y="3848100"/>
          <p14:tracePt t="24341" x="3354388" y="3857625"/>
          <p14:tracePt t="24349" x="3354388" y="3867150"/>
          <p14:tracePt t="24357" x="3346450" y="3867150"/>
          <p14:tracePt t="24365" x="3346450" y="3875088"/>
          <p14:tracePt t="24381" x="3336925" y="3875088"/>
          <p14:tracePt t="24390" x="3336925" y="3884613"/>
          <p14:tracePt t="24406" x="3327400" y="3884613"/>
          <p14:tracePt t="24420" x="3317875" y="3884613"/>
          <p14:tracePt t="24438" x="3309938" y="3884613"/>
          <p14:tracePt t="24445" x="3290888" y="3875088"/>
          <p14:tracePt t="24455" x="3273425" y="3848100"/>
          <p14:tracePt t="24461" x="3263900" y="3830638"/>
          <p14:tracePt t="24471" x="3244850" y="3794125"/>
          <p14:tracePt t="24478" x="3208338" y="3748088"/>
          <p14:tracePt t="24487" x="3190875" y="3711575"/>
          <p14:tracePt t="24495" x="3144838" y="3648075"/>
          <p14:tracePt t="24503" x="3108325" y="3565525"/>
          <p14:tracePt t="24511" x="3071813" y="3482975"/>
          <p14:tracePt t="24519" x="3044825" y="3419475"/>
          <p14:tracePt t="24527" x="2990850" y="3338513"/>
          <p14:tracePt t="24535" x="2954338" y="3273425"/>
          <p14:tracePt t="24543" x="2908300" y="3209925"/>
          <p14:tracePt t="24551" x="2871788" y="3163888"/>
          <p14:tracePt t="24559" x="2835275" y="3100388"/>
          <p14:tracePt t="24567" x="2817813" y="3063875"/>
          <p14:tracePt t="24575" x="2798763" y="3036888"/>
          <p14:tracePt t="24586" x="2771775" y="2990850"/>
          <p14:tracePt t="24593" x="2752725" y="2927350"/>
          <p14:tracePt t="24599" x="2725738" y="2890838"/>
          <p14:tracePt t="24606" x="2716213" y="2854325"/>
          <p14:tracePt t="24615" x="2716213" y="2836863"/>
          <p14:tracePt t="24624" x="2698750" y="2800350"/>
          <p14:tracePt t="24632" x="2689225" y="2763838"/>
          <p14:tracePt t="24639" x="2679700" y="2744788"/>
          <p14:tracePt t="24646" x="2671763" y="2735263"/>
          <p14:tracePt t="24655" x="2662238" y="2698750"/>
          <p14:tracePt t="24663" x="2652713" y="2681288"/>
          <p14:tracePt t="24672" x="2625725" y="2654300"/>
          <p14:tracePt t="24679" x="2616200" y="2625725"/>
          <p14:tracePt t="24687" x="2606675" y="2589213"/>
          <p14:tracePt t="24696" x="2598738" y="2554288"/>
          <p14:tracePt t="24703" x="2589213" y="2517775"/>
          <p14:tracePt t="24711" x="2562225" y="2462213"/>
          <p14:tracePt t="24721" x="2552700" y="2416175"/>
          <p14:tracePt t="24727" x="2533650" y="2371725"/>
          <p14:tracePt t="24737" x="2525713" y="2335213"/>
          <p14:tracePt t="24743" x="2525713" y="2289175"/>
          <p14:tracePt t="24753" x="2498725" y="2233613"/>
          <p14:tracePt t="24761" x="2498725" y="2206625"/>
          <p14:tracePt t="24769" x="2498725" y="2160588"/>
          <p14:tracePt t="24777" x="2498725" y="2125663"/>
          <p14:tracePt t="24785" x="2498725" y="2052638"/>
          <p14:tracePt t="24792" x="2498725" y="2016125"/>
          <p14:tracePt t="24800" x="2498725" y="1987550"/>
          <p14:tracePt t="24808" x="2498725" y="1943100"/>
          <p14:tracePt t="24816" x="2489200" y="1897063"/>
          <p14:tracePt t="24825" x="2479675" y="1878013"/>
          <p14:tracePt t="24832" x="2479675" y="1851025"/>
          <p14:tracePt t="24841" x="2470150" y="1841500"/>
          <p14:tracePt t="24849" x="2470150" y="1833563"/>
          <p14:tracePt t="24856" x="2462213" y="1824038"/>
          <p14:tracePt t="24865" x="2462213" y="1804988"/>
          <p14:tracePt t="24874" x="2452688" y="1797050"/>
          <p14:tracePt t="24889" x="2452688" y="1778000"/>
          <p14:tracePt t="24897" x="2452688" y="1768475"/>
          <p14:tracePt t="24921" x="2452688" y="1751013"/>
          <p14:tracePt t="24929" x="2443163" y="1751013"/>
          <p14:tracePt t="24937" x="2443163" y="1741488"/>
          <p14:tracePt t="24991" x="2443163" y="1751013"/>
          <p14:tracePt t="24997" x="2452688" y="1760538"/>
          <p14:tracePt t="25011" x="2470150" y="1787525"/>
          <p14:tracePt t="25017" x="2498725" y="1824038"/>
          <p14:tracePt t="25027" x="2533650" y="1887538"/>
          <p14:tracePt t="25033" x="2562225" y="1951038"/>
          <p14:tracePt t="25043" x="2570163" y="1997075"/>
          <p14:tracePt t="25051" x="2579688" y="2070100"/>
          <p14:tracePt t="25059" x="2598738" y="2133600"/>
          <p14:tracePt t="25067" x="2598738" y="2225675"/>
          <p14:tracePt t="25078" x="2606675" y="2335213"/>
          <p14:tracePt t="25083" x="2606675" y="2408238"/>
          <p14:tracePt t="25093" x="2606675" y="2462213"/>
          <p14:tracePt t="25099" x="2606675" y="2535238"/>
          <p14:tracePt t="25108" x="2616200" y="2598738"/>
          <p14:tracePt t="25118" x="2616200" y="2671763"/>
          <p14:tracePt t="25124" x="2635250" y="2717800"/>
          <p14:tracePt t="25133" x="2643188" y="2771775"/>
          <p14:tracePt t="25141" x="2652713" y="2817813"/>
          <p14:tracePt t="25149" x="2662238" y="2844800"/>
          <p14:tracePt t="25157" x="2671763" y="2900363"/>
          <p14:tracePt t="25165" x="2698750" y="2946400"/>
          <p14:tracePt t="25171" x="2716213" y="2982913"/>
          <p14:tracePt t="25179" x="2725738" y="3000375"/>
          <p14:tracePt t="25187" x="2744788" y="3017838"/>
          <p14:tracePt t="25196" x="2771775" y="3046413"/>
          <p14:tracePt t="25204" x="2798763" y="3090863"/>
          <p14:tracePt t="25211" x="2835275" y="3127375"/>
          <p14:tracePt t="25220" x="2862263" y="3146425"/>
          <p14:tracePt t="25227" x="2898775" y="3173413"/>
          <p14:tracePt t="25235" x="2925763" y="3182938"/>
          <p14:tracePt t="25243" x="2954338" y="3209925"/>
          <p14:tracePt t="25251" x="2990850" y="3219450"/>
          <p14:tracePt t="25262" x="3027363" y="3236913"/>
          <p14:tracePt t="25267" x="3063875" y="3246438"/>
          <p14:tracePt t="25278" x="3090863" y="3255963"/>
          <p14:tracePt t="25283" x="3108325" y="3265488"/>
          <p14:tracePt t="25293" x="3127375" y="3265488"/>
          <p14:tracePt t="25299" x="3154363" y="3282950"/>
          <p14:tracePt t="25311" x="3181350" y="3282950"/>
          <p14:tracePt t="25319" x="3200400" y="3282950"/>
          <p14:tracePt t="25326" x="3236913" y="3292475"/>
          <p14:tracePt t="25334" x="3244850" y="3292475"/>
          <p14:tracePt t="25342" x="3263900" y="3292475"/>
          <p14:tracePt t="25349" x="3281363" y="3292475"/>
          <p14:tracePt t="25357" x="3300413" y="3292475"/>
          <p14:tracePt t="25365" x="3317875" y="3292475"/>
          <p14:tracePt t="25375" x="3336925" y="3292475"/>
          <p14:tracePt t="25380" x="3354388" y="3282950"/>
          <p14:tracePt t="25389" x="3373438" y="3273425"/>
          <p14:tracePt t="25397" x="3390900" y="3265488"/>
          <p14:tracePt t="25405" x="3419475" y="3236913"/>
          <p14:tracePt t="25413" x="3436938" y="3209925"/>
          <p14:tracePt t="25421" x="3455988" y="3192463"/>
          <p14:tracePt t="25428" x="3473450" y="3163888"/>
          <p14:tracePt t="25436" x="3490913" y="3127375"/>
          <p14:tracePt t="25446" x="3500438" y="3100388"/>
          <p14:tracePt t="25454" x="3527425" y="3063875"/>
          <p14:tracePt t="25462" x="3536950" y="3027363"/>
          <p14:tracePt t="25470" x="3546475" y="3000375"/>
          <p14:tracePt t="25478" x="3556000" y="2954338"/>
          <p14:tracePt t="25487" x="3563938" y="2927350"/>
          <p14:tracePt t="25493" x="3573463" y="2873375"/>
          <p14:tracePt t="25504" x="3573463" y="2836863"/>
          <p14:tracePt t="25509" x="3573463" y="2800350"/>
          <p14:tracePt t="25519" x="3592513" y="2771775"/>
          <p14:tracePt t="25527" x="3600450" y="2727325"/>
          <p14:tracePt t="25535" x="3609975" y="2698750"/>
          <p14:tracePt t="25544" x="3619500" y="2662238"/>
          <p14:tracePt t="25550" x="3636963" y="2608263"/>
          <p14:tracePt t="25558" x="3665538" y="2581275"/>
          <p14:tracePt t="25567" x="3673475" y="2544763"/>
          <p14:tracePt t="25574" x="3683000" y="2517775"/>
          <p14:tracePt t="25583" x="3702050" y="2489200"/>
          <p14:tracePt t="25589" x="3729038" y="2425700"/>
          <p14:tracePt t="25599" x="3738563" y="2398713"/>
          <p14:tracePt t="25605" x="3746500" y="2379663"/>
          <p14:tracePt t="25615" x="3765550" y="2362200"/>
          <p14:tracePt t="25623" x="3775075" y="2343150"/>
          <p14:tracePt t="25632" x="3783013" y="2325688"/>
          <p14:tracePt t="25641" x="3792538" y="2316163"/>
          <p14:tracePt t="25648" x="3792538" y="2306638"/>
          <p14:tracePt t="25663" x="3792538" y="2298700"/>
          <p14:tracePt t="25732" x="3775075" y="2298700"/>
          <p14:tracePt t="25740" x="3746500" y="2316163"/>
          <p14:tracePt t="25747" x="3702050" y="2343150"/>
          <p14:tracePt t="25757" x="3673475" y="2362200"/>
          <p14:tracePt t="25763" x="3629025" y="2398713"/>
          <p14:tracePt t="25772" x="3592513" y="2425700"/>
          <p14:tracePt t="25779" x="3546475" y="2462213"/>
          <p14:tracePt t="25789" x="3527425" y="2489200"/>
          <p14:tracePt t="25796" x="3490913" y="2525713"/>
          <p14:tracePt t="25803" x="3473450" y="2554288"/>
          <p14:tracePt t="25811" x="3455988" y="2589213"/>
          <p14:tracePt t="25819" x="3446463" y="2608263"/>
          <p14:tracePt t="25828" x="3436938" y="2635250"/>
          <p14:tracePt t="25837" x="3409950" y="2690813"/>
          <p14:tracePt t="25843" x="3400425" y="2708275"/>
          <p14:tracePt t="25853" x="3390900" y="2754313"/>
          <p14:tracePt t="25859" x="3382963" y="2800350"/>
          <p14:tracePt t="25875" x="3363913" y="2854325"/>
          <p14:tracePt t="25877" x="3363913" y="2881313"/>
          <p14:tracePt t="25884" x="3354388" y="2927350"/>
          <p14:tracePt t="25892" x="3354388" y="2954338"/>
          <p14:tracePt t="25901" x="3354388" y="2982913"/>
          <p14:tracePt t="25908" x="3354388" y="3017838"/>
          <p14:tracePt t="25917" x="3346450" y="3046413"/>
          <p14:tracePt t="25924" x="3346450" y="3082925"/>
          <p14:tracePt t="25933" x="3336925" y="3119438"/>
          <p14:tracePt t="25940" x="3336925" y="3136900"/>
          <p14:tracePt t="25948" x="3327400" y="3163888"/>
          <p14:tracePt t="25956" x="3317875" y="3182938"/>
          <p14:tracePt t="25966" x="3309938" y="3200400"/>
          <p14:tracePt t="25974" x="3300413" y="3219450"/>
          <p14:tracePt t="25981" x="3281363" y="3236913"/>
          <p14:tracePt t="25991" x="3273425" y="3246438"/>
          <p14:tracePt t="25997" x="3254375" y="3255963"/>
          <p14:tracePt t="26007" x="3236913" y="3265488"/>
          <p14:tracePt t="26014" x="3208338" y="3265488"/>
          <p14:tracePt t="26021" x="3181350" y="3273425"/>
          <p14:tracePt t="26028" x="3144838" y="3273425"/>
          <p14:tracePt t="26037" x="3117850" y="3282950"/>
          <p14:tracePt t="26045" x="3090863" y="3282950"/>
          <p14:tracePt t="26052" x="3044825" y="3282950"/>
          <p14:tracePt t="26061" x="3017838" y="3282950"/>
          <p14:tracePt t="26068" x="2990850" y="3282950"/>
          <p14:tracePt t="26076" x="2971800" y="3282950"/>
          <p14:tracePt t="26085" x="2954338" y="3273425"/>
          <p14:tracePt t="26093" x="2935288" y="3265488"/>
          <p14:tracePt t="26101" x="2925763" y="3246438"/>
          <p14:tracePt t="26109" x="2908300" y="3228975"/>
          <p14:tracePt t="26117" x="2898775" y="3200400"/>
          <p14:tracePt t="26126" x="2881313" y="3182938"/>
          <p14:tracePt t="26133" x="2871788" y="3155950"/>
          <p14:tracePt t="26143" x="2862263" y="3127375"/>
          <p14:tracePt t="26152" x="2844800" y="3073400"/>
          <p14:tracePt t="26159" x="2817813" y="3027363"/>
          <p14:tracePt t="26167" x="2808288" y="2963863"/>
          <p14:tracePt t="26175" x="2781300" y="2890838"/>
          <p14:tracePt t="26183" x="2762250" y="2844800"/>
          <p14:tracePt t="26191" x="2735263" y="2781300"/>
          <p14:tracePt t="26199" x="2708275" y="2698750"/>
          <p14:tracePt t="26207" x="2679700" y="2608263"/>
          <p14:tracePt t="26216" x="2643188" y="2508250"/>
          <p14:tracePt t="26224" x="2625725" y="2452688"/>
          <p14:tracePt t="26232" x="2570163" y="2316163"/>
          <p14:tracePt t="26240" x="2525713" y="2197100"/>
          <p14:tracePt t="26248" x="2498725" y="2125663"/>
          <p14:tracePt t="26257" x="2452688" y="1987550"/>
          <p14:tracePt t="26263" x="2433638" y="1943100"/>
          <p14:tracePt t="26272" x="2406650" y="1833563"/>
          <p14:tracePt t="26279" x="2379663" y="1768475"/>
          <p14:tracePt t="26290" x="2370138" y="1714500"/>
          <p14:tracePt t="26295" x="2352675" y="1651000"/>
          <p14:tracePt t="26305" x="2352675" y="1614488"/>
          <p14:tracePt t="26311" x="2343150" y="1577975"/>
          <p14:tracePt t="26320" x="2343150" y="1558925"/>
          <p14:tracePt t="26327" x="2343150" y="1550988"/>
          <p14:tracePt t="26336" x="2343150" y="1541463"/>
          <p14:tracePt t="26417" x="2343150" y="1550988"/>
          <p14:tracePt t="26424" x="2343150" y="1577975"/>
          <p14:tracePt t="26433" x="2343150" y="1604963"/>
          <p14:tracePt t="26440" x="2343150" y="1631950"/>
          <p14:tracePt t="26448" x="2343150" y="1677988"/>
          <p14:tracePt t="26457" x="2360613" y="1731963"/>
          <p14:tracePt t="26465" x="2370138" y="1778000"/>
          <p14:tracePt t="26473" x="2379663" y="1814513"/>
          <p14:tracePt t="26481" x="2389188" y="1860550"/>
          <p14:tracePt t="26490" x="2397125" y="1906588"/>
          <p14:tracePt t="26497" x="2406650" y="1933575"/>
          <p14:tracePt t="26506" x="2416175" y="1970088"/>
          <p14:tracePt t="26513" x="2462213" y="2033588"/>
          <p14:tracePt t="26520" x="2470150" y="2070100"/>
          <p14:tracePt t="26528" x="2479675" y="2106613"/>
          <p14:tracePt t="26537" x="2489200" y="2143125"/>
          <p14:tracePt t="26545" x="2498725" y="2197100"/>
          <p14:tracePt t="26553" x="2525713" y="2225675"/>
          <p14:tracePt t="26561" x="2525713" y="2252663"/>
          <p14:tracePt t="26569" x="2543175" y="2298700"/>
          <p14:tracePt t="26577" x="2552700" y="2325688"/>
          <p14:tracePt t="26585" x="2570163" y="2371725"/>
          <p14:tracePt t="26595" x="2598738" y="2416175"/>
          <p14:tracePt t="26601" x="2606675" y="2435225"/>
          <p14:tracePt t="26609" x="2625725" y="2481263"/>
          <p14:tracePt t="26617" x="2652713" y="2508250"/>
          <p14:tracePt t="26626" x="2671763" y="2554288"/>
          <p14:tracePt t="26633" x="2689225" y="2581275"/>
          <p14:tracePt t="26644" x="2698750" y="2617788"/>
          <p14:tracePt t="26649" x="2725738" y="2644775"/>
          <p14:tracePt t="26658" x="2735263" y="2662238"/>
          <p14:tracePt t="26667" x="2752725" y="2698750"/>
          <p14:tracePt t="26674" x="2771775" y="2727325"/>
          <p14:tracePt t="26683" x="2789238" y="2754313"/>
          <p14:tracePt t="26691" x="2825750" y="2790825"/>
          <p14:tracePt t="26699" x="2844800" y="2808288"/>
          <p14:tracePt t="26707" x="2862263" y="2827338"/>
          <p14:tracePt t="26715" x="2871788" y="2844800"/>
          <p14:tracePt t="26724" x="2889250" y="2863850"/>
          <p14:tracePt t="26731" x="2908300" y="2881313"/>
          <p14:tracePt t="26740" x="2935288" y="2917825"/>
          <p14:tracePt t="26747" x="2954338" y="2936875"/>
          <p14:tracePt t="26757" x="2962275" y="2946400"/>
          <p14:tracePt t="26764" x="2962275" y="2954338"/>
          <p14:tracePt t="26779" x="2971800" y="2954338"/>
          <p14:tracePt t="26788" x="2971800" y="2963863"/>
          <p14:tracePt t="26795" x="2981325" y="2973388"/>
          <p14:tracePt t="26804" x="2981325" y="2982913"/>
          <p14:tracePt t="26811" x="2990850" y="2990850"/>
          <p14:tracePt t="26819" x="2998788" y="2990850"/>
          <p14:tracePt t="26827" x="2998788" y="3000375"/>
          <p14:tracePt t="26838" x="3008313" y="3017838"/>
          <p14:tracePt t="26843" x="3017838" y="3017838"/>
          <p14:tracePt t="26852" x="3017838" y="3027363"/>
          <p14:tracePt t="26859" x="3017838" y="3036888"/>
          <p14:tracePt t="26869" x="3017838" y="3046413"/>
          <p14:tracePt t="26882" x="3017838" y="3054350"/>
          <p14:tracePt t="26890" x="3017838" y="3063875"/>
          <p14:tracePt t="27045" x="3017838" y="3054350"/>
          <p14:tracePt t="27068" x="3017838" y="3046413"/>
          <p14:tracePt t="27085" x="3008313" y="3036888"/>
          <p14:tracePt t="27101" x="2998788" y="3036888"/>
          <p14:tracePt t="27108" x="2998788" y="3027363"/>
          <p14:tracePt t="27124" x="2990850" y="3027363"/>
          <p14:tracePt t="28519" x="2981325" y="3027363"/>
          <p14:tracePt t="28535" x="2971800" y="3027363"/>
          <p14:tracePt t="28583" x="2962275" y="3027363"/>
          <p14:tracePt t="28593" x="2954338" y="3027363"/>
          <p14:tracePt t="28599" x="2935288" y="3027363"/>
          <p14:tracePt t="28609" x="2925763" y="3027363"/>
          <p14:tracePt t="28615" x="2908300" y="3027363"/>
          <p14:tracePt t="28633" x="2898775" y="3027363"/>
          <p14:tracePt t="28647" x="2889250" y="3027363"/>
          <p14:tracePt t="28656" x="2881313" y="3027363"/>
          <p14:tracePt t="28663" x="2871788" y="3027363"/>
          <p14:tracePt t="28673" x="2852738" y="3017838"/>
          <p14:tracePt t="28680" x="2844800" y="3017838"/>
          <p14:tracePt t="28689" x="2825750" y="3000375"/>
          <p14:tracePt t="28696" x="2808288" y="2990850"/>
          <p14:tracePt t="28705" x="2798763" y="2973388"/>
          <p14:tracePt t="28713" x="2781300" y="2946400"/>
          <p14:tracePt t="28721" x="2771775" y="2927350"/>
          <p14:tracePt t="28728" x="2762250" y="2909888"/>
          <p14:tracePt t="28737" x="2752725" y="2873375"/>
          <p14:tracePt t="28745" x="2752725" y="2854325"/>
          <p14:tracePt t="28753" x="2744788" y="2827338"/>
          <p14:tracePt t="28761" x="2744788" y="2790825"/>
          <p14:tracePt t="28768" x="2744788" y="2771775"/>
          <p14:tracePt t="28777" x="2744788" y="2744788"/>
          <p14:tracePt t="28785" x="2744788" y="2717800"/>
          <p14:tracePt t="28793" x="2735263" y="2671763"/>
          <p14:tracePt t="28801" x="2735263" y="2635250"/>
          <p14:tracePt t="28809" x="2735263" y="2608263"/>
          <p14:tracePt t="28817" x="2725738" y="2571750"/>
          <p14:tracePt t="28826" x="2708275" y="2508250"/>
          <p14:tracePt t="28833" x="2708275" y="2471738"/>
          <p14:tracePt t="28840" x="2708275" y="2435225"/>
          <p14:tracePt t="28848" x="2698750" y="2408238"/>
          <p14:tracePt t="28856" x="2698750" y="2362200"/>
          <p14:tracePt t="28864" x="2698750" y="2343150"/>
          <p14:tracePt t="28874" x="2698750" y="2316163"/>
          <p14:tracePt t="28880" x="2698750" y="2289175"/>
          <p14:tracePt t="28889" x="2689225" y="2262188"/>
          <p14:tracePt t="28896" x="2689225" y="2216150"/>
          <p14:tracePt t="28907" x="2679700" y="2189163"/>
          <p14:tracePt t="28912" x="2679700" y="2160588"/>
          <p14:tracePt t="28924" x="2671763" y="2116138"/>
          <p14:tracePt t="28929" x="2671763" y="2079625"/>
          <p14:tracePt t="28939" x="2662238" y="2043113"/>
          <p14:tracePt t="28947" x="2662238" y="2016125"/>
          <p14:tracePt t="28956" x="2652713" y="1987550"/>
          <p14:tracePt t="28962" x="2643188" y="1970088"/>
          <p14:tracePt t="28971" x="2643188" y="1933575"/>
          <p14:tracePt t="28979" x="2635250" y="1914525"/>
          <p14:tracePt t="28987" x="2625725" y="1897063"/>
          <p14:tracePt t="28995" x="2616200" y="1870075"/>
          <p14:tracePt t="29002" x="2606675" y="1851025"/>
          <p14:tracePt t="29011" x="2606675" y="1833563"/>
          <p14:tracePt t="29018" x="2598738" y="1814513"/>
          <p14:tracePt t="29027" x="2598738" y="1804988"/>
          <p14:tracePt t="29035" x="2589213" y="1787525"/>
          <p14:tracePt t="29042" x="2589213" y="1760538"/>
          <p14:tracePt t="29051" x="2589213" y="1741488"/>
          <p14:tracePt t="29059" x="2579688" y="1724025"/>
          <p14:tracePt t="29067" x="2570163" y="1704975"/>
          <p14:tracePt t="29075" x="2570163" y="1687513"/>
          <p14:tracePt t="29083" x="2562225" y="1677988"/>
          <p14:tracePt t="29094" x="2562225" y="1668463"/>
          <p14:tracePt t="29099" x="2552700" y="1641475"/>
          <p14:tracePt t="29106" x="2543175" y="1624013"/>
          <p14:tracePt t="29114" x="2533650" y="1604963"/>
          <p14:tracePt t="29123" x="2533650" y="1587500"/>
          <p14:tracePt t="29130" x="2525713" y="1587500"/>
          <p14:tracePt t="29139" x="2525713" y="1568450"/>
          <p14:tracePt t="29147" x="2516188" y="1550988"/>
          <p14:tracePt t="29156" x="2516188" y="1531938"/>
          <p14:tracePt t="29163" x="2516188" y="1522413"/>
          <p14:tracePt t="29171" x="2516188" y="1514475"/>
          <p14:tracePt t="29178" x="2516188" y="1504950"/>
          <p14:tracePt t="29187" x="2506663" y="1495425"/>
          <p14:tracePt t="29207" x="2506663" y="1485900"/>
          <p14:tracePt t="29223" x="2506663" y="1477963"/>
          <p14:tracePt t="29381" x="2506663" y="1485900"/>
          <p14:tracePt t="29390" x="2506663" y="1495425"/>
          <p14:tracePt t="29406" x="2506663" y="1514475"/>
          <p14:tracePt t="29413" x="2506663" y="1531938"/>
          <p14:tracePt t="29421" x="2506663" y="1541463"/>
          <p14:tracePt t="29429" x="2506663" y="1558925"/>
          <p14:tracePt t="29437" x="2506663" y="1577975"/>
          <p14:tracePt t="29445" x="2506663" y="1595438"/>
          <p14:tracePt t="29453" x="2516188" y="1614488"/>
          <p14:tracePt t="29461" x="2516188" y="1631950"/>
          <p14:tracePt t="29469" x="2516188" y="1641475"/>
          <p14:tracePt t="29479" x="2516188" y="1651000"/>
          <p14:tracePt t="29485" x="2516188" y="1668463"/>
          <p14:tracePt t="29495" x="2516188" y="1677988"/>
          <p14:tracePt t="29501" x="2525713" y="1687513"/>
          <p14:tracePt t="29511" x="2525713" y="1704975"/>
          <p14:tracePt t="29517" x="2525713" y="1714500"/>
          <p14:tracePt t="29527" x="2525713" y="1724025"/>
          <p14:tracePt t="29535" x="2533650" y="1751013"/>
          <p14:tracePt t="29551" x="2543175" y="1760538"/>
          <p14:tracePt t="29558" x="2543175" y="1778000"/>
          <p14:tracePt t="29567" x="2543175" y="1787525"/>
          <p14:tracePt t="29576" x="2543175" y="1797050"/>
          <p14:tracePt t="29583" x="2543175" y="1814513"/>
          <p14:tracePt t="29600" x="2552700" y="1833563"/>
          <p14:tracePt t="29608" x="2552700" y="1851025"/>
          <p14:tracePt t="29615" x="2562225" y="1860550"/>
          <p14:tracePt t="29624" x="2562225" y="1878013"/>
          <p14:tracePt t="29631" x="2562225" y="1897063"/>
          <p14:tracePt t="29640" x="2570163" y="1914525"/>
          <p14:tracePt t="29646" x="2570163" y="1933575"/>
          <p14:tracePt t="29655" x="2579688" y="1960563"/>
          <p14:tracePt t="29663" x="2579688" y="1979613"/>
          <p14:tracePt t="29671" x="2589213" y="1997075"/>
          <p14:tracePt t="29679" x="2589213" y="2016125"/>
          <p14:tracePt t="29687" x="2589213" y="2033588"/>
          <p14:tracePt t="29695" x="2598738" y="2060575"/>
          <p14:tracePt t="29703" x="2598738" y="2089150"/>
          <p14:tracePt t="29710" x="2606675" y="2125663"/>
          <p14:tracePt t="29718" x="2606675" y="2143125"/>
          <p14:tracePt t="29727" x="2616200" y="2170113"/>
          <p14:tracePt t="29735" x="2616200" y="2189163"/>
          <p14:tracePt t="29743" x="2616200" y="2216150"/>
          <p14:tracePt t="29751" x="2616200" y="2243138"/>
          <p14:tracePt t="29761" x="2616200" y="2270125"/>
          <p14:tracePt t="29767" x="2625725" y="2289175"/>
          <p14:tracePt t="29777" x="2625725" y="2325688"/>
          <p14:tracePt t="29785" x="2635250" y="2343150"/>
          <p14:tracePt t="29793" x="2635250" y="2371725"/>
          <p14:tracePt t="29801" x="2643188" y="2398713"/>
          <p14:tracePt t="29809" x="2643188" y="2425700"/>
          <p14:tracePt t="29817" x="2652713" y="2471738"/>
          <p14:tracePt t="29825" x="2662238" y="2498725"/>
          <p14:tracePt t="29833" x="2671763" y="2517775"/>
          <p14:tracePt t="29843" x="2689225" y="2562225"/>
          <p14:tracePt t="29849" x="2698750" y="2581275"/>
          <p14:tracePt t="29861" x="2708275" y="2608263"/>
          <p14:tracePt t="29865" x="2716213" y="2644775"/>
          <p14:tracePt t="29876" x="2725738" y="2662238"/>
          <p14:tracePt t="29891" x="2744788" y="2708275"/>
          <p14:tracePt t="29896" x="2744788" y="2735263"/>
          <p14:tracePt t="29905" x="2752725" y="2744788"/>
          <p14:tracePt t="29913" x="2752725" y="2763838"/>
          <p14:tracePt t="29920" x="2762250" y="2771775"/>
          <p14:tracePt t="29928" x="2762250" y="2790825"/>
          <p14:tracePt t="29944" x="2762250" y="2800350"/>
          <p14:tracePt t="29953" x="2762250" y="2808288"/>
          <p14:tracePt t="29960" x="2762250" y="2817813"/>
          <p14:tracePt t="29968" x="2762250" y="2827338"/>
          <p14:tracePt t="29977" x="2762250" y="2844800"/>
          <p14:tracePt t="29992" x="2771775" y="2873375"/>
          <p14:tracePt t="30001" x="2771775" y="2881313"/>
          <p14:tracePt t="30009" x="2771775" y="2900363"/>
          <p14:tracePt t="30017" x="2771775" y="2909888"/>
          <p14:tracePt t="30025" x="2771775" y="2917825"/>
          <p14:tracePt t="30035" x="2771775" y="2927350"/>
          <p14:tracePt t="30051" x="2771775" y="2946400"/>
          <p14:tracePt t="30057" x="2781300" y="2954338"/>
          <p14:tracePt t="30067" x="2781300" y="2963863"/>
          <p14:tracePt t="30075" x="2781300" y="2973388"/>
          <p14:tracePt t="30083" x="2781300" y="2982913"/>
          <p14:tracePt t="30091" x="2781300" y="3000375"/>
          <p14:tracePt t="30115" x="2781300" y="3009900"/>
          <p14:tracePt t="30124" x="2781300" y="3017838"/>
          <p14:tracePt t="30131" x="2781300" y="3027363"/>
          <p14:tracePt t="30147" x="2781300" y="3036888"/>
          <p14:tracePt t="30156" x="2781300" y="3046413"/>
          <p14:tracePt t="30163" x="2789238" y="3046413"/>
          <p14:tracePt t="30171" x="2789238" y="3054350"/>
          <p14:tracePt t="30179" x="2789238" y="3063875"/>
          <p14:tracePt t="30187" x="2789238" y="3073400"/>
          <p14:tracePt t="30195" x="2789238" y="3082925"/>
          <p14:tracePt t="30203" x="2798763" y="3090863"/>
          <p14:tracePt t="30213" x="2798763" y="3100388"/>
          <p14:tracePt t="30227" x="2798763" y="3109913"/>
          <p14:tracePt t="30235" x="2808288" y="3119438"/>
          <p14:tracePt t="30243" x="2808288" y="3127375"/>
          <p14:tracePt t="30251" x="2808288" y="3136900"/>
          <p14:tracePt t="30259" x="2808288" y="3146425"/>
          <p14:tracePt t="30267" x="2817813" y="3155950"/>
          <p14:tracePt t="30283" x="2817813" y="3163888"/>
          <p14:tracePt t="30290" x="2825750" y="3173413"/>
          <p14:tracePt t="30298" x="2825750" y="3182938"/>
          <p14:tracePt t="30307" x="2825750" y="3192463"/>
          <p14:tracePt t="30315" x="2825750" y="3200400"/>
          <p14:tracePt t="30324" x="2825750" y="3209925"/>
          <p14:tracePt t="30349" x="2825750" y="3219450"/>
          <p14:tracePt t="30356" x="2835275" y="3228975"/>
          <p14:tracePt t="30376" x="2835275" y="3236913"/>
          <p14:tracePt t="30391" x="2835275" y="3246438"/>
          <p14:tracePt t="30407" x="2835275" y="3255963"/>
          <p14:tracePt t="30415" x="2844800" y="3255963"/>
          <p14:tracePt t="30421" x="2844800" y="3265488"/>
          <p14:tracePt t="30453" x="2844800" y="3273425"/>
          <p14:tracePt t="30462" x="2852738" y="3273425"/>
          <p14:tracePt t="30469" x="2852738" y="3282950"/>
          <p14:tracePt t="30477" x="2852738" y="3292475"/>
          <p14:tracePt t="30485" x="2852738" y="3302000"/>
          <p14:tracePt t="30501" x="2862263" y="3302000"/>
          <p14:tracePt t="30517" x="2862263" y="3309938"/>
          <p14:tracePt t="30541" x="2862263" y="3319463"/>
          <p14:tracePt t="30565" x="2871788" y="3319463"/>
          <p14:tracePt t="30591" x="2871788" y="3328988"/>
          <p14:tracePt t="30647" x="2871788" y="3338513"/>
          <p14:tracePt t="30655" x="2881313" y="3338513"/>
          <p14:tracePt t="30670" x="2881313" y="3346450"/>
          <p14:tracePt t="30687" x="2881313" y="3355975"/>
          <p14:tracePt t="30703" x="2889250" y="3355975"/>
          <p14:tracePt t="30711" x="2889250" y="3365500"/>
          <p14:tracePt t="30736" x="2898775" y="3365500"/>
          <p14:tracePt t="30767" x="2898775" y="3375025"/>
          <p14:tracePt t="30777" x="2908300" y="3375025"/>
          <p14:tracePt t="30849" x="2908300" y="3382963"/>
          <p14:tracePt t="30864" x="2917825" y="3382963"/>
          <p14:tracePt t="30879" x="2917825" y="3392488"/>
          <p14:tracePt t="30914" x="2925763" y="3392488"/>
          <p14:tracePt t="30945" x="2935288" y="3392488"/>
          <p14:tracePt t="30952" x="2954338" y="3392488"/>
          <p14:tracePt t="30961" x="2962275" y="3392488"/>
          <p14:tracePt t="30968" x="2971800" y="3392488"/>
          <p14:tracePt t="30976" x="2990850" y="3392488"/>
          <p14:tracePt t="30985" x="2998788" y="3392488"/>
          <p14:tracePt t="31017" x="3008313" y="3392488"/>
          <p14:tracePt t="31203" x="3017838" y="3382963"/>
          <p14:tracePt t="31219" x="3027363" y="3375025"/>
          <p14:tracePt t="31235" x="3044825" y="3375025"/>
          <p14:tracePt t="31243" x="3044825" y="3365500"/>
          <p14:tracePt t="31251" x="3054350" y="3365500"/>
          <p14:tracePt t="31259" x="3054350" y="3355975"/>
          <p14:tracePt t="31267" x="3054350" y="3346450"/>
          <p14:tracePt t="31275" x="3063875" y="3346450"/>
          <p14:tracePt t="31283" x="3071813" y="3346450"/>
          <p14:tracePt t="31292" x="3071813" y="3338513"/>
          <p14:tracePt t="31301" x="3081338" y="3338513"/>
          <p14:tracePt t="31309" x="3090863" y="3338513"/>
          <p14:tracePt t="31317" x="3100388" y="3338513"/>
          <p14:tracePt t="31324" x="3117850" y="3338513"/>
          <p14:tracePt t="31331" x="3117850" y="3328988"/>
          <p14:tracePt t="31341" x="3127375" y="3328988"/>
          <p14:tracePt t="31347" x="3136900" y="3328988"/>
          <p14:tracePt t="31357" x="3144838" y="3328988"/>
          <p14:tracePt t="31363" x="3154363" y="3328988"/>
          <p14:tracePt t="31509" x="3136900" y="3328988"/>
          <p14:tracePt t="31517" x="3108325" y="3328988"/>
          <p14:tracePt t="31525" x="3090863" y="3338513"/>
          <p14:tracePt t="31533" x="3071813" y="3338513"/>
          <p14:tracePt t="31542" x="3063875" y="3338513"/>
          <p14:tracePt t="31549" x="3044825" y="3338513"/>
          <p14:tracePt t="31558" x="3035300" y="3346450"/>
          <p14:tracePt t="31574" x="3017838" y="3346450"/>
          <p14:tracePt t="31581" x="3008313" y="3346450"/>
          <p14:tracePt t="31590" x="2990850" y="3346450"/>
          <p14:tracePt t="31597" x="2981325" y="3346450"/>
          <p14:tracePt t="31604" x="2971800" y="3355975"/>
          <p14:tracePt t="31613" x="2962275" y="3355975"/>
          <p14:tracePt t="31621" x="2954338" y="3355975"/>
          <p14:tracePt t="31628" x="2944813" y="3355975"/>
          <p14:tracePt t="31637" x="2935288" y="3355975"/>
          <p14:tracePt t="31645" x="2925763" y="3355975"/>
          <p14:tracePt t="31655" x="2917825" y="3355975"/>
          <p14:tracePt t="31665" x="2908300" y="3355975"/>
          <p14:tracePt t="31848" x="2898775" y="3355975"/>
          <p14:tracePt t="31895" x="2889250" y="3355975"/>
          <p14:tracePt t="31919" x="2881313" y="3346450"/>
          <p14:tracePt t="31927" x="2871788" y="3346450"/>
          <p14:tracePt t="31943" x="2862263" y="3346450"/>
          <p14:tracePt t="31967" x="2852738" y="3346450"/>
          <p14:tracePt t="32065" x="2862263" y="3346450"/>
          <p14:tracePt t="32073" x="2881313" y="3346450"/>
          <p14:tracePt t="32081" x="2908300" y="3346450"/>
          <p14:tracePt t="32090" x="2935288" y="3346450"/>
          <p14:tracePt t="32097" x="2981325" y="3346450"/>
          <p14:tracePt t="32107" x="3008313" y="3346450"/>
          <p14:tracePt t="32113" x="3035300" y="3346450"/>
          <p14:tracePt t="32121" x="3063875" y="3346450"/>
          <p14:tracePt t="32129" x="3100388" y="3346450"/>
          <p14:tracePt t="32137" x="3117850" y="3346450"/>
          <p14:tracePt t="32145" x="3127375" y="3346450"/>
          <p14:tracePt t="32153" x="3136900" y="3346450"/>
          <p14:tracePt t="32161" x="3144838" y="3346450"/>
          <p14:tracePt t="32169" x="3154363" y="3346450"/>
          <p14:tracePt t="32185" x="3163888" y="3346450"/>
          <p14:tracePt t="32349" x="3154363" y="3346450"/>
          <p14:tracePt t="32357" x="3144838" y="3346450"/>
          <p14:tracePt t="32366" x="3136900" y="3346450"/>
          <p14:tracePt t="32372" x="3127375" y="3346450"/>
          <p14:tracePt t="32380" x="3108325" y="3338513"/>
          <p14:tracePt t="32388" x="3100388" y="3338513"/>
          <p14:tracePt t="32396" x="3090863" y="3338513"/>
          <p14:tracePt t="32403" x="3081338" y="3338513"/>
          <p14:tracePt t="32411" x="3081338" y="3328988"/>
          <p14:tracePt t="32419" x="3071813" y="3328988"/>
          <p14:tracePt t="32815" x="3081338" y="3328988"/>
          <p14:tracePt t="32829" x="3090863" y="3328988"/>
          <p14:tracePt t="32845" x="3100388" y="3328988"/>
          <p14:tracePt t="32856" x="3108325" y="3328988"/>
          <p14:tracePt t="32872" x="3117850" y="3328988"/>
          <p14:tracePt t="32879" x="3127375" y="3328988"/>
          <p14:tracePt t="32886" x="3136900" y="3328988"/>
          <p14:tracePt t="32903" x="3144838" y="3328988"/>
          <p14:tracePt t="32910" x="3144838" y="3338513"/>
          <p14:tracePt t="32919" x="3154363" y="3338513"/>
          <p14:tracePt t="32959" x="3163888" y="3338513"/>
          <p14:tracePt t="33225" x="3163888" y="3328988"/>
          <p14:tracePt t="33257" x="3171825" y="3319463"/>
          <p14:tracePt t="33306" x="3171825" y="3309938"/>
          <p14:tracePt t="33379" x="3171825" y="3302000"/>
          <p14:tracePt t="33393" x="3171825" y="3292475"/>
          <p14:tracePt t="33409" x="3163888" y="3282950"/>
          <p14:tracePt t="33419" x="3154363" y="3273425"/>
          <p14:tracePt t="33425" x="3144838" y="3273425"/>
          <p14:tracePt t="33437" x="3136900" y="3265488"/>
          <p14:tracePt t="33443" x="3117850" y="3255963"/>
          <p14:tracePt t="33453" x="3108325" y="3246438"/>
          <p14:tracePt t="33459" x="3100388" y="3236913"/>
          <p14:tracePt t="33469" x="3090863" y="3228975"/>
          <p14:tracePt t="33477" x="3071813" y="3219450"/>
          <p14:tracePt t="33485" x="3044825" y="3200400"/>
          <p14:tracePt t="33491" x="3017838" y="3182938"/>
          <p14:tracePt t="33499" x="3017838" y="3173413"/>
          <p14:tracePt t="33509" x="3008313" y="3163888"/>
          <p14:tracePt t="33515" x="2998788" y="3155950"/>
          <p14:tracePt t="33524" x="2990850" y="3146425"/>
          <p14:tracePt t="33531" x="2981325" y="3136900"/>
          <p14:tracePt t="33541" x="2971800" y="3127375"/>
          <p14:tracePt t="33547" x="2971800" y="3119438"/>
          <p14:tracePt t="33555" x="2962275" y="3119438"/>
          <p14:tracePt t="33563" x="2954338" y="3109913"/>
          <p14:tracePt t="33579" x="2935288" y="3109913"/>
          <p14:tracePt t="33587" x="2925763" y="3109913"/>
          <p14:tracePt t="33595" x="2908300" y="3100388"/>
          <p14:tracePt t="33603" x="2889250" y="3090863"/>
          <p14:tracePt t="33611" x="2881313" y="3090863"/>
          <p14:tracePt t="33619" x="2862263" y="3090863"/>
          <p14:tracePt t="33635" x="2835275" y="3090863"/>
          <p14:tracePt t="33643" x="2817813" y="3082925"/>
          <p14:tracePt t="33651" x="2808288" y="3082925"/>
          <p14:tracePt t="33659" x="2789238" y="3082925"/>
          <p14:tracePt t="33669" x="2781300" y="3082925"/>
          <p14:tracePt t="33684" x="2771775" y="3082925"/>
          <p14:tracePt t="33765" x="2762250" y="3082925"/>
          <p14:tracePt t="33808" x="2762250" y="3090863"/>
          <p14:tracePt t="33817" x="2762250" y="3100388"/>
          <p14:tracePt t="33824" x="2762250" y="3109913"/>
          <p14:tracePt t="33833" x="2762250" y="3127375"/>
          <p14:tracePt t="33848" x="2762250" y="3146425"/>
          <p14:tracePt t="33856" x="2771775" y="3155950"/>
          <p14:tracePt t="33865" x="2781300" y="3155950"/>
          <p14:tracePt t="33873" x="2798763" y="3163888"/>
          <p14:tracePt t="33880" x="2808288" y="3182938"/>
          <p14:tracePt t="33888" x="2825750" y="3182938"/>
          <p14:tracePt t="33897" x="2835275" y="3192463"/>
          <p14:tracePt t="33907" x="2852738" y="3200400"/>
          <p14:tracePt t="33922" x="2871788" y="3200400"/>
          <p14:tracePt t="33928" x="2889250" y="3209925"/>
          <p14:tracePt t="33938" x="2908300" y="3209925"/>
          <p14:tracePt t="33945" x="2925763" y="3209925"/>
          <p14:tracePt t="33956" x="2944813" y="3209925"/>
          <p14:tracePt t="33961" x="2962275" y="3219450"/>
          <p14:tracePt t="33972" x="2990850" y="3219450"/>
          <p14:tracePt t="33979" x="3008313" y="3219450"/>
          <p14:tracePt t="33987" x="3027363" y="3219450"/>
          <p14:tracePt t="33995" x="3035300" y="3219450"/>
          <p14:tracePt t="34003" x="3044825" y="3219450"/>
          <p14:tracePt t="34012" x="3054350" y="3219450"/>
          <p14:tracePt t="34025" x="3063875" y="3219450"/>
          <p14:tracePt t="34217" x="3063875" y="3228975"/>
          <p14:tracePt t="34231" x="3071813" y="3236913"/>
          <p14:tracePt t="34241" x="3081338" y="3246438"/>
          <p14:tracePt t="34247" x="3100388" y="3246438"/>
          <p14:tracePt t="34257" x="3108325" y="3255963"/>
          <p14:tracePt t="34265" x="3127375" y="3265488"/>
          <p14:tracePt t="34274" x="3144838" y="3265488"/>
          <p14:tracePt t="34290" x="3163888" y="3265488"/>
          <p14:tracePt t="34297" x="3171825" y="3273425"/>
          <p14:tracePt t="34306" x="3181350" y="3273425"/>
          <p14:tracePt t="34313" x="3190875" y="3273425"/>
          <p14:tracePt t="34321" x="3200400" y="3282950"/>
          <p14:tracePt t="34329" x="3208338" y="3282950"/>
          <p14:tracePt t="34339" x="3217863" y="3292475"/>
          <p14:tracePt t="34345" x="3227388" y="3292475"/>
          <p14:tracePt t="34355" x="3236913" y="3292475"/>
          <p14:tracePt t="34361" x="3244850" y="3302000"/>
          <p14:tracePt t="34372" x="3263900" y="3302000"/>
          <p14:tracePt t="34376" x="3273425" y="3302000"/>
          <p14:tracePt t="34393" x="3281363" y="3302000"/>
          <p14:tracePt t="34507" x="3290888" y="3302000"/>
          <p14:tracePt t="34521" x="3290888" y="3292475"/>
          <p14:tracePt t="34539" x="3300413" y="3292475"/>
          <p14:tracePt t="34547" x="3300413" y="3282950"/>
          <p14:tracePt t="34555" x="3309938" y="3282950"/>
          <p14:tracePt t="34563" x="3317875" y="3282950"/>
          <p14:tracePt t="34579" x="3336925" y="3273425"/>
          <p14:tracePt t="34587" x="3346450" y="3265488"/>
          <p14:tracePt t="34595" x="3346450" y="3255963"/>
          <p14:tracePt t="34603" x="3363913" y="3246438"/>
          <p14:tracePt t="34611" x="3382963" y="3236913"/>
          <p14:tracePt t="34619" x="3400425" y="3219450"/>
          <p14:tracePt t="34627" x="3419475" y="3209925"/>
          <p14:tracePt t="34635" x="3427413" y="3200400"/>
          <p14:tracePt t="34643" x="3436938" y="3192463"/>
          <p14:tracePt t="34651" x="3455988" y="3182938"/>
          <p14:tracePt t="34659" x="3455988" y="3173413"/>
          <p14:tracePt t="34667" x="3463925" y="3163888"/>
          <p14:tracePt t="34683" x="3473450" y="3163888"/>
          <p14:tracePt t="34691" x="3482975" y="3155950"/>
          <p14:tracePt t="34699" x="3482975" y="3146425"/>
          <p14:tracePt t="34710" x="3482975" y="3136900"/>
          <p14:tracePt t="34715" x="3482975" y="3127375"/>
          <p14:tracePt t="34725" x="3482975" y="3119438"/>
          <p14:tracePt t="34731" x="3490913" y="3109913"/>
          <p14:tracePt t="34742" x="3490913" y="3100388"/>
          <p14:tracePt t="34747" x="3500438" y="3090863"/>
          <p14:tracePt t="34755" x="3509963" y="3082925"/>
          <p14:tracePt t="34763" x="3509963" y="3063875"/>
          <p14:tracePt t="34771" x="3509963" y="3054350"/>
          <p14:tracePt t="34779" x="3509963" y="3046413"/>
          <p14:tracePt t="34797" x="3509963" y="3027363"/>
          <p14:tracePt t="34803" x="3509963" y="3017838"/>
          <p14:tracePt t="34813" x="3509963" y="3009900"/>
          <p14:tracePt t="34821" x="3500438" y="3000375"/>
          <p14:tracePt t="34829" x="3490913" y="2990850"/>
          <p14:tracePt t="34837" x="3490913" y="2982913"/>
          <p14:tracePt t="34853" x="3482975" y="2982913"/>
          <p14:tracePt t="34861" x="3473450" y="2982913"/>
          <p14:tracePt t="34872" x="3463925" y="2973388"/>
          <p14:tracePt t="34891" x="3446463" y="2963863"/>
          <p14:tracePt t="34893" x="3427413" y="2954338"/>
          <p14:tracePt t="34901" x="3400425" y="2946400"/>
          <p14:tracePt t="34908" x="3382963" y="2936875"/>
          <p14:tracePt t="34917" x="3373438" y="2936875"/>
          <p14:tracePt t="34924" x="3363913" y="2936875"/>
          <p14:tracePt t="34942" x="3354388" y="2936875"/>
          <p14:tracePt t="34949" x="3346450" y="2936875"/>
          <p14:tracePt t="34959" x="3336925" y="2936875"/>
          <p14:tracePt t="34966" x="3327400" y="2936875"/>
          <p14:tracePt t="34975" x="3309938" y="2936875"/>
          <p14:tracePt t="34981" x="3290888" y="2936875"/>
          <p14:tracePt t="34991" x="3273425" y="2946400"/>
          <p14:tracePt t="34998" x="3263900" y="2954338"/>
          <p14:tracePt t="35014" x="3244850" y="2963863"/>
          <p14:tracePt t="35021" x="3217863" y="2990850"/>
          <p14:tracePt t="35029" x="3208338" y="3017838"/>
          <p14:tracePt t="35037" x="3190875" y="3036888"/>
          <p14:tracePt t="35044" x="3181350" y="3063875"/>
          <p14:tracePt t="35053" x="3171825" y="3100388"/>
          <p14:tracePt t="35063" x="3163888" y="3146425"/>
          <p14:tracePt t="35068" x="3136900" y="3192463"/>
          <p14:tracePt t="35078" x="3136900" y="3228975"/>
          <p14:tracePt t="35085" x="3127375" y="3273425"/>
          <p14:tracePt t="35095" x="3127375" y="3302000"/>
          <p14:tracePt t="35101" x="3127375" y="3375025"/>
          <p14:tracePt t="35111" x="3127375" y="3402013"/>
          <p14:tracePt t="35119" x="3127375" y="3429000"/>
          <p14:tracePt t="35126" x="3127375" y="3455988"/>
          <p14:tracePt t="35135" x="3117850" y="3465513"/>
          <p14:tracePt t="35142" x="3108325" y="3482975"/>
          <p14:tracePt t="35151" x="3108325" y="3492500"/>
          <p14:tracePt t="35167" x="3100388" y="3492500"/>
          <p14:tracePt t="35174" x="3090863" y="3502025"/>
          <p14:tracePt t="35183" x="3081338" y="3502025"/>
          <p14:tracePt t="35190" x="3063875" y="3502025"/>
          <p14:tracePt t="35198" x="3054350" y="3502025"/>
          <p14:tracePt t="35206" x="3044825" y="3502025"/>
          <p14:tracePt t="35215" x="3008313" y="3502025"/>
          <p14:tracePt t="35224" x="2990850" y="3502025"/>
          <p14:tracePt t="35231" x="2971800" y="3502025"/>
          <p14:tracePt t="35239" x="2944813" y="3492500"/>
          <p14:tracePt t="35247" x="2917825" y="3465513"/>
          <p14:tracePt t="35255" x="2881313" y="3446463"/>
          <p14:tracePt t="35263" x="2852738" y="3429000"/>
          <p14:tracePt t="35271" x="2844800" y="3411538"/>
          <p14:tracePt t="35278" x="2817813" y="3375025"/>
          <p14:tracePt t="35287" x="2781300" y="3355975"/>
          <p14:tracePt t="35295" x="2752725" y="3328988"/>
          <p14:tracePt t="35303" x="2716213" y="3292475"/>
          <p14:tracePt t="35311" x="2635250" y="3219450"/>
          <p14:tracePt t="35319" x="2606675" y="3192463"/>
          <p14:tracePt t="35326" x="2552700" y="3155950"/>
          <p14:tracePt t="35335" x="2525713" y="3127375"/>
          <p14:tracePt t="35343" x="2489200" y="3090863"/>
          <p14:tracePt t="35351" x="2479675" y="3073400"/>
          <p14:tracePt t="35360" x="2479675" y="3063875"/>
          <p14:tracePt t="35374" x="2479675" y="3054350"/>
          <p14:tracePt t="35441" x="2506663" y="3100388"/>
          <p14:tracePt t="35449" x="2543175" y="3146425"/>
          <p14:tracePt t="35457" x="2579688" y="3200400"/>
          <p14:tracePt t="35465" x="2606675" y="3228975"/>
          <p14:tracePt t="35474" x="2671763" y="3282950"/>
          <p14:tracePt t="35481" x="2725738" y="3319463"/>
          <p14:tracePt t="35491" x="2762250" y="3338513"/>
          <p14:tracePt t="35497" x="2808288" y="3365500"/>
          <p14:tracePt t="35505" x="2852738" y="3375025"/>
          <p14:tracePt t="35513" x="2898775" y="3392488"/>
          <p14:tracePt t="35522" x="2917825" y="3392488"/>
          <p14:tracePt t="35529" x="2935288" y="3402013"/>
          <p14:tracePt t="35537" x="2954338" y="3402013"/>
          <p14:tracePt t="35545" x="2962275" y="3411538"/>
          <p14:tracePt t="35553" x="2981325" y="3411538"/>
          <p14:tracePt t="35569" x="2990850" y="3411538"/>
          <p14:tracePt t="35576" x="2998788" y="3411538"/>
          <p14:tracePt t="35585" x="3017838" y="3411538"/>
          <p14:tracePt t="35608" x="3027363" y="3411538"/>
          <p14:tracePt t="35651" x="3027363" y="3402013"/>
          <p14:tracePt t="35667" x="3035300" y="3402013"/>
          <p14:tracePt t="35683" x="3035300" y="3392488"/>
          <p14:tracePt t="35691" x="3035300" y="3382963"/>
          <p14:tracePt t="35699" x="3044825" y="3382963"/>
          <p14:tracePt t="35707" x="3044825" y="3375025"/>
          <p14:tracePt t="35715" x="3063875" y="3365500"/>
          <p14:tracePt t="35726" x="3071813" y="3355975"/>
          <p14:tracePt t="35731" x="3081338" y="3346450"/>
          <p14:tracePt t="35742" x="3100388" y="3338513"/>
          <p14:tracePt t="35747" x="3127375" y="3328988"/>
          <p14:tracePt t="35757" x="3144838" y="3319463"/>
          <p14:tracePt t="35763" x="3171825" y="3309938"/>
          <p14:tracePt t="35773" x="3208338" y="3302000"/>
          <p14:tracePt t="35779" x="3227388" y="3282950"/>
          <p14:tracePt t="35789" x="3236913" y="3282950"/>
          <p14:tracePt t="35898" x="3227388" y="3282950"/>
          <p14:tracePt t="35917" x="3217863" y="3282950"/>
          <p14:tracePt t="35923" x="3208338" y="3273425"/>
          <p14:tracePt t="35933" x="3200400" y="3273425"/>
          <p14:tracePt t="35949" x="3190875" y="3273425"/>
          <p14:tracePt t="35957" x="3181350" y="3265488"/>
          <p14:tracePt t="35965" x="3163888" y="3265488"/>
          <p14:tracePt t="35973" x="3144838" y="3255963"/>
          <p14:tracePt t="35981" x="3136900" y="3255963"/>
          <p14:tracePt t="35990" x="3117850" y="3255963"/>
          <p14:tracePt t="35997" x="3100388" y="3255963"/>
          <p14:tracePt t="36006" x="3071813" y="3255963"/>
          <p14:tracePt t="36013" x="3044825" y="3246438"/>
          <p14:tracePt t="36021" x="3017838" y="3246438"/>
          <p14:tracePt t="36029" x="2971800" y="3246438"/>
          <p14:tracePt t="36037" x="2917825" y="3246438"/>
          <p14:tracePt t="36045" x="2889250" y="3236913"/>
          <p14:tracePt t="36053" x="2844800" y="3236913"/>
          <p14:tracePt t="36061" x="2762250" y="3209925"/>
          <p14:tracePt t="36069" x="2716213" y="3209925"/>
          <p14:tracePt t="36076" x="2679700" y="3200400"/>
          <p14:tracePt t="36085" x="2643188" y="3182938"/>
          <p14:tracePt t="36093" x="2616200" y="3173413"/>
          <p14:tracePt t="36101" x="2598738" y="3163888"/>
          <p14:tracePt t="36108" x="2579688" y="3146425"/>
          <p14:tracePt t="36117" x="2570163" y="3136900"/>
          <p14:tracePt t="36125" x="2562225" y="3119438"/>
          <p14:tracePt t="36133" x="2543175" y="3090863"/>
          <p14:tracePt t="36141" x="2543175" y="3073400"/>
          <p14:tracePt t="36148" x="2533650" y="3036888"/>
          <p14:tracePt t="36157" x="2506663" y="2982913"/>
          <p14:tracePt t="36164" x="2498725" y="2936875"/>
          <p14:tracePt t="36173" x="2489200" y="2881313"/>
          <p14:tracePt t="36180" x="2470150" y="2800350"/>
          <p14:tracePt t="36189" x="2443163" y="2708275"/>
          <p14:tracePt t="36198" x="2433638" y="2635250"/>
          <p14:tracePt t="36205" x="2433638" y="2571750"/>
          <p14:tracePt t="36215" x="2425700" y="2535238"/>
          <p14:tracePt t="36223" x="2406650" y="2452688"/>
          <p14:tracePt t="36231" x="2397125" y="2379663"/>
          <p14:tracePt t="36241" x="2397125" y="2335213"/>
          <p14:tracePt t="36247" x="2389188" y="2298700"/>
          <p14:tracePt t="36258" x="2389188" y="2252663"/>
          <p14:tracePt t="36263" x="2389188" y="2225675"/>
          <p14:tracePt t="36273" x="2389188" y="2197100"/>
          <p14:tracePt t="36279" x="2379663" y="2179638"/>
          <p14:tracePt t="36289" x="2379663" y="2170113"/>
          <p14:tracePt t="36295" x="2379663" y="2160588"/>
          <p14:tracePt t="36303" x="2379663" y="2152650"/>
          <p14:tracePt t="36327" x="2379663" y="2143125"/>
          <p14:tracePt t="36343" x="2389188" y="2143125"/>
          <p14:tracePt t="36358" x="2406650" y="2143125"/>
          <p14:tracePt t="36367" x="2425700" y="2143125"/>
          <p14:tracePt t="36375" x="2452688" y="2143125"/>
          <p14:tracePt t="36383" x="2489200" y="2152650"/>
          <p14:tracePt t="36390" x="2506663" y="2160588"/>
          <p14:tracePt t="36398" x="2516188" y="2160588"/>
          <p14:tracePt t="36423" x="2516188" y="2170113"/>
          <p14:tracePt t="36431" x="2516188" y="2189163"/>
          <p14:tracePt t="36441" x="2516188" y="2206625"/>
          <p14:tracePt t="36447" x="2516188" y="2225675"/>
          <p14:tracePt t="36458" x="2506663" y="2252663"/>
          <p14:tracePt t="36464" x="2498725" y="2270125"/>
          <p14:tracePt t="36472" x="2479675" y="2306638"/>
          <p14:tracePt t="36480" x="2470150" y="2335213"/>
          <p14:tracePt t="36487" x="2452688" y="2379663"/>
          <p14:tracePt t="36498" x="2425700" y="2425700"/>
          <p14:tracePt t="36503" x="2406650" y="2471738"/>
          <p14:tracePt t="36513" x="2370138" y="2517775"/>
          <p14:tracePt t="36521" x="2343150" y="2562225"/>
          <p14:tracePt t="36528" x="2324100" y="2608263"/>
          <p14:tracePt t="36537" x="2316163" y="2635250"/>
          <p14:tracePt t="36545" x="2297113" y="2690813"/>
          <p14:tracePt t="36553" x="2287588" y="2735263"/>
          <p14:tracePt t="36561" x="2287588" y="2771775"/>
          <p14:tracePt t="36568" x="2297113" y="2836863"/>
          <p14:tracePt t="36577" x="2306638" y="2909888"/>
          <p14:tracePt t="36585" x="2333625" y="2973388"/>
          <p14:tracePt t="36592" x="2343150" y="3046413"/>
          <p14:tracePt t="36601" x="2370138" y="3109913"/>
          <p14:tracePt t="36610" x="2379663" y="3173413"/>
          <p14:tracePt t="36617" x="2406650" y="3209925"/>
          <p14:tracePt t="36625" x="2416175" y="3273425"/>
          <p14:tracePt t="36633" x="2425700" y="3319463"/>
          <p14:tracePt t="36642" x="2433638" y="3355975"/>
          <p14:tracePt t="36648" x="2462213" y="3402013"/>
          <p14:tracePt t="36657" x="2479675" y="3446463"/>
          <p14:tracePt t="36664" x="2506663" y="3492500"/>
          <p14:tracePt t="36672" x="2525713" y="3538538"/>
          <p14:tracePt t="36681" x="2562225" y="3602038"/>
          <p14:tracePt t="36691" x="2589213" y="3648075"/>
          <p14:tracePt t="36698" x="2598738" y="3665538"/>
          <p14:tracePt t="36707" x="2606675" y="3684588"/>
          <p14:tracePt t="36713" x="2625725" y="3711575"/>
          <p14:tracePt t="36722" x="2635250" y="3738563"/>
          <p14:tracePt t="36729" x="2671763" y="3794125"/>
          <p14:tracePt t="36737" x="2689225" y="3821113"/>
          <p14:tracePt t="36747" x="2716213" y="3867150"/>
          <p14:tracePt t="36753" x="2744788" y="3903663"/>
          <p14:tracePt t="36763" x="2762250" y="3930650"/>
          <p14:tracePt t="36768" x="2789238" y="3957638"/>
          <p14:tracePt t="36778" x="2808288" y="3994150"/>
          <p14:tracePt t="36788" x="2825750" y="4003675"/>
          <p14:tracePt t="36795" x="2835275" y="4013200"/>
          <p14:tracePt t="36803" x="2852738" y="4021138"/>
          <p14:tracePt t="36810" x="2881313" y="4030663"/>
          <p14:tracePt t="36819" x="2898775" y="4040188"/>
          <p14:tracePt t="36829" x="2935288" y="4049713"/>
          <p14:tracePt t="36834" x="2971800" y="4057650"/>
          <p14:tracePt t="36843" x="3008313" y="4057650"/>
          <p14:tracePt t="36851" x="3054350" y="4057650"/>
          <p14:tracePt t="36873" x="3163888" y="4057650"/>
          <p14:tracePt t="36875" x="3200400" y="4057650"/>
          <p14:tracePt t="36882" x="3273425" y="4057650"/>
          <p14:tracePt t="36890" x="3336925" y="4057650"/>
          <p14:tracePt t="36898" x="3390900" y="4057650"/>
          <p14:tracePt t="36906" x="3427413" y="4040188"/>
          <p14:tracePt t="36915" x="3490913" y="4040188"/>
          <p14:tracePt t="36923" x="3527425" y="4030663"/>
          <p14:tracePt t="36930" x="3573463" y="4030663"/>
          <p14:tracePt t="36939" x="3600450" y="4021138"/>
          <p14:tracePt t="36947" x="3646488" y="4003675"/>
          <p14:tracePt t="36955" x="3692525" y="3976688"/>
          <p14:tracePt t="36963" x="3738563" y="3957638"/>
          <p14:tracePt t="36971" x="3783013" y="3930650"/>
          <p14:tracePt t="36979" x="3810000" y="3911600"/>
          <p14:tracePt t="36988" x="3883025" y="3848100"/>
          <p14:tracePt t="36995" x="3919538" y="3821113"/>
          <p14:tracePt t="37003" x="3948113" y="3784600"/>
          <p14:tracePt t="37013" x="3984625" y="3757613"/>
          <p14:tracePt t="37019" x="3992563" y="3738563"/>
          <p14:tracePt t="37029" x="4002088" y="3702050"/>
          <p14:tracePt t="37035" x="4011613" y="3675063"/>
          <p14:tracePt t="37045" x="4021138" y="3638550"/>
          <p14:tracePt t="37053" x="4021138" y="3592513"/>
          <p14:tracePt t="37061" x="4021138" y="3556000"/>
          <p14:tracePt t="37069" x="4021138" y="3502025"/>
          <p14:tracePt t="37077" x="4002088" y="3382963"/>
          <p14:tracePt t="37085" x="3992563" y="3328988"/>
          <p14:tracePt t="37093" x="3965575" y="3265488"/>
          <p14:tracePt t="37101" x="3956050" y="3200400"/>
          <p14:tracePt t="37109" x="3938588" y="3173413"/>
          <p14:tracePt t="37116" x="3919538" y="3127375"/>
          <p14:tracePt t="37125" x="3892550" y="3054350"/>
          <p14:tracePt t="37133" x="3875088" y="3009900"/>
          <p14:tracePt t="37141" x="3838575" y="2963863"/>
          <p14:tracePt t="37149" x="3810000" y="2917825"/>
          <p14:tracePt t="37158" x="3783013" y="2881313"/>
          <p14:tracePt t="37165" x="3746500" y="2854325"/>
          <p14:tracePt t="37176" x="3709988" y="2800350"/>
          <p14:tracePt t="37182" x="3665538" y="2771775"/>
          <p14:tracePt t="37191" x="3619500" y="2744788"/>
          <p14:tracePt t="37197" x="3573463" y="2708275"/>
          <p14:tracePt t="37205" x="3509963" y="2681288"/>
          <p14:tracePt t="37212" x="3482975" y="2671763"/>
          <p14:tracePt t="37220" x="3427413" y="2662238"/>
          <p14:tracePt t="37228" x="3327400" y="2654300"/>
          <p14:tracePt t="37237" x="3273425" y="2654300"/>
          <p14:tracePt t="37245" x="3200400" y="2635250"/>
          <p14:tracePt t="37253" x="3144838" y="2635250"/>
          <p14:tracePt t="37260" x="3090863" y="2635250"/>
          <p14:tracePt t="37268" x="3044825" y="2635250"/>
          <p14:tracePt t="37277" x="3008313" y="2635250"/>
          <p14:tracePt t="37285" x="2971800" y="2635250"/>
          <p14:tracePt t="37293" x="2944813" y="2644775"/>
          <p14:tracePt t="37301" x="2925763" y="2654300"/>
          <p14:tracePt t="37309" x="2898775" y="2681288"/>
          <p14:tracePt t="37319" x="2871788" y="2698750"/>
          <p14:tracePt t="37326" x="2852738" y="2717800"/>
          <p14:tracePt t="37335" x="2825750" y="2744788"/>
          <p14:tracePt t="37343" x="2789238" y="2781300"/>
          <p14:tracePt t="37351" x="2744788" y="2827338"/>
          <p14:tracePt t="37359" x="2716213" y="2873375"/>
          <p14:tracePt t="37367" x="2689225" y="2917825"/>
          <p14:tracePt t="37374" x="2662238" y="2954338"/>
          <p14:tracePt t="37383" x="2643188" y="3000375"/>
          <p14:tracePt t="37390" x="2616200" y="3046413"/>
          <p14:tracePt t="37399" x="2616200" y="3073400"/>
          <p14:tracePt t="37408" x="2606675" y="3109913"/>
          <p14:tracePt t="37415" x="2598738" y="3146425"/>
          <p14:tracePt t="37429" x="2598738" y="3209925"/>
          <p14:tracePt t="37431" x="2598738" y="3255963"/>
          <p14:tracePt t="37444" x="2598738" y="3292475"/>
          <p14:tracePt t="37446" x="2598738" y="3338513"/>
          <p14:tracePt t="37456" x="2616200" y="3392488"/>
          <p14:tracePt t="37462" x="2625725" y="3438525"/>
          <p14:tracePt t="37471" x="2643188" y="3502025"/>
          <p14:tracePt t="37478" x="2679700" y="3529013"/>
          <p14:tracePt t="37487" x="2716213" y="3592513"/>
          <p14:tracePt t="37495" x="2735263" y="3629025"/>
          <p14:tracePt t="37503" x="2789238" y="3702050"/>
          <p14:tracePt t="37510" x="2817813" y="3730625"/>
          <p14:tracePt t="37518" x="2852738" y="3775075"/>
          <p14:tracePt t="37527" x="2889250" y="3811588"/>
          <p14:tracePt t="37535" x="2917825" y="3840163"/>
          <p14:tracePt t="37542" x="2935288" y="3857625"/>
          <p14:tracePt t="37551" x="2971800" y="3894138"/>
          <p14:tracePt t="37559" x="2990850" y="3903663"/>
          <p14:tracePt t="37567" x="3017838" y="3921125"/>
          <p14:tracePt t="37574" x="3044825" y="3930650"/>
          <p14:tracePt t="37585" x="3081338" y="3940175"/>
          <p14:tracePt t="37590" x="3100388" y="3948113"/>
          <p14:tracePt t="37601" x="3127375" y="3948113"/>
          <p14:tracePt t="37607" x="3171825" y="3948113"/>
          <p14:tracePt t="37616" x="3200400" y="3948113"/>
          <p14:tracePt t="37624" x="3217863" y="3948113"/>
          <p14:tracePt t="37633" x="3244850" y="3967163"/>
          <p14:tracePt t="37640" x="3273425" y="3967163"/>
          <p14:tracePt t="37649" x="3281363" y="3967163"/>
          <p14:tracePt t="37660" x="3327400" y="3967163"/>
          <p14:tracePt t="37665" x="3354388" y="3976688"/>
          <p14:tracePt t="37675" x="3390900" y="3994150"/>
          <p14:tracePt t="37681" x="3427413" y="3994150"/>
          <p14:tracePt t="37692" x="3463925" y="4003675"/>
          <p14:tracePt t="37698" x="3500438" y="4013200"/>
          <p14:tracePt t="37707" x="3527425" y="4021138"/>
          <p14:tracePt t="37712" x="3563938" y="4021138"/>
          <p14:tracePt t="37721" x="3592513" y="4030663"/>
          <p14:tracePt t="37728" x="3609975" y="4030663"/>
          <p14:tracePt t="37737" x="3629025" y="4030663"/>
          <p14:tracePt t="37745" x="3646488" y="4040188"/>
          <p14:tracePt t="37753" x="3656013" y="4040188"/>
          <p14:tracePt t="37812" x="3646488" y="4040188"/>
          <p14:tracePt t="37817" x="3629025" y="4040188"/>
          <p14:tracePt t="37825" x="3600450" y="4040188"/>
          <p14:tracePt t="37833" x="3556000" y="4040188"/>
          <p14:tracePt t="37843" x="3490913" y="4094163"/>
          <p14:tracePt t="37849" x="3446463" y="4176713"/>
          <p14:tracePt t="38108" x="3446463" y="4149725"/>
          <p14:tracePt t="38116" x="3463925" y="4122738"/>
          <p14:tracePt t="38123" x="3463925" y="4103688"/>
          <p14:tracePt t="38130" x="3463925" y="4094163"/>
          <p14:tracePt t="38140" x="3463925" y="4076700"/>
          <p14:tracePt t="38159" x="3463925" y="4057650"/>
          <p14:tracePt t="38172" x="3463925" y="4040188"/>
          <p14:tracePt t="38180" x="3463925" y="4030663"/>
          <p14:tracePt t="38189" x="3463925" y="4021138"/>
          <p14:tracePt t="38196" x="3463925" y="4013200"/>
          <p14:tracePt t="38269" x="3455988" y="4013200"/>
          <p14:tracePt t="38293" x="3455988" y="4021138"/>
          <p14:tracePt t="38302" x="3446463" y="4030663"/>
          <p14:tracePt t="38309" x="3446463" y="4040188"/>
          <p14:tracePt t="38373" x="3436938" y="4040188"/>
          <p14:tracePt t="38488" x="3427413" y="4040188"/>
          <p14:tracePt t="38496" x="3427413" y="4030663"/>
          <p14:tracePt t="38503" x="3427413" y="4013200"/>
          <p14:tracePt t="38512" x="3427413" y="4003675"/>
          <p14:tracePt t="41838" x="3446463" y="4003675"/>
          <p14:tracePt t="41847" x="3463925" y="3994150"/>
          <p14:tracePt t="41855" x="3482975" y="3976688"/>
          <p14:tracePt t="41862" x="3527425" y="3930650"/>
          <p14:tracePt t="41870" x="3582988" y="3894138"/>
          <p14:tracePt t="41878" x="3646488" y="3840163"/>
          <p14:tracePt t="41886" x="3692525" y="3794125"/>
          <p14:tracePt t="41895" x="3775075" y="3721100"/>
          <p14:tracePt t="41903" x="3838575" y="3684588"/>
          <p14:tracePt t="41911" x="3892550" y="3638550"/>
          <p14:tracePt t="41918" x="4029075" y="3529013"/>
          <p14:tracePt t="41927" x="4111625" y="3475038"/>
          <p14:tracePt t="41935" x="4157663" y="3429000"/>
          <p14:tracePt t="41943" x="4238625" y="3375025"/>
          <p14:tracePt t="41951" x="4303713" y="3328988"/>
          <p14:tracePt t="41958" x="4384675" y="3302000"/>
          <p14:tracePt t="41967" x="4421188" y="3302000"/>
          <p14:tracePt t="41974" x="4494213" y="3292475"/>
          <p14:tracePt t="41983" x="4540250" y="3292475"/>
          <p14:tracePt t="41991" x="4576763" y="3292475"/>
          <p14:tracePt t="42000" x="4622800" y="3292475"/>
          <p14:tracePt t="42007" x="4640263" y="3292475"/>
          <p14:tracePt t="42015" x="4659313" y="3302000"/>
          <p14:tracePt t="42025" x="4676775" y="3319463"/>
          <p14:tracePt t="42031" x="4695825" y="3346450"/>
          <p14:tracePt t="42040" x="4730750" y="3382963"/>
          <p14:tracePt t="42047" x="4749800" y="3429000"/>
          <p14:tracePt t="42055" x="4767263" y="3465513"/>
          <p14:tracePt t="42063" x="4776788" y="3502025"/>
          <p14:tracePt t="42074" x="4795838" y="3538538"/>
          <p14:tracePt t="42079" x="4803775" y="3592513"/>
          <p14:tracePt t="42091" x="4813300" y="3648075"/>
          <p14:tracePt t="42097" x="4832350" y="3730625"/>
          <p14:tracePt t="42107" x="4859338" y="3840163"/>
          <p14:tracePt t="42113" x="4886325" y="3940175"/>
          <p14:tracePt t="42122" x="4922838" y="4021138"/>
          <p14:tracePt t="42129" x="4959350" y="4094163"/>
          <p14:tracePt t="42139" x="5005388" y="4176713"/>
          <p14:tracePt t="42145" x="5041900" y="4240213"/>
          <p14:tracePt t="42154" x="5049838" y="4276725"/>
          <p14:tracePt t="42161" x="5059363" y="4295775"/>
          <p14:tracePt t="42170" x="5059363" y="4303713"/>
          <p14:tracePt t="42201" x="5049838" y="4313238"/>
          <p14:tracePt t="42213" x="4995863" y="4313238"/>
          <p14:tracePt t="42223" x="4968875" y="4313238"/>
          <p14:tracePt t="42229" x="4941888" y="4313238"/>
          <p14:tracePt t="42239" x="4895850" y="4313238"/>
          <p14:tracePt t="42245" x="4859338" y="4303713"/>
          <p14:tracePt t="42254" x="4840288" y="4295775"/>
          <p14:tracePt t="42261" x="4803775" y="4276725"/>
          <p14:tracePt t="42271" x="4776788" y="4240213"/>
          <p14:tracePt t="42277" x="4740275" y="4213225"/>
          <p14:tracePt t="42286" x="4730750" y="4195763"/>
          <p14:tracePt t="42293" x="4722813" y="4176713"/>
          <p14:tracePt t="42300" x="4713288" y="4159250"/>
          <p14:tracePt t="42308" x="4703763" y="4122738"/>
          <p14:tracePt t="42317" x="4695825" y="4086225"/>
          <p14:tracePt t="42324" x="4695825" y="4057650"/>
          <p14:tracePt t="42333" x="4695825" y="4021138"/>
          <p14:tracePt t="42340" x="4695825" y="3994150"/>
          <p14:tracePt t="42351" x="4695825" y="3967163"/>
          <p14:tracePt t="42356" x="4695825" y="3948113"/>
          <p14:tracePt t="42367" x="4695825" y="3930650"/>
          <p14:tracePt t="42373" x="4695825" y="3903663"/>
          <p14:tracePt t="42383" x="4695825" y="3884613"/>
          <p14:tracePt t="42391" x="4695825" y="3857625"/>
          <p14:tracePt t="42399" x="4703763" y="3848100"/>
          <p14:tracePt t="42408" x="4713288" y="3830638"/>
          <p14:tracePt t="42415" x="4722813" y="3821113"/>
          <p14:tracePt t="42424" x="4740275" y="3803650"/>
          <p14:tracePt t="42430" x="4759325" y="3784600"/>
          <p14:tracePt t="42439" x="4776788" y="3775075"/>
          <p14:tracePt t="42447" x="4795838" y="3767138"/>
          <p14:tracePt t="42455" x="4813300" y="3748088"/>
          <p14:tracePt t="42463" x="4840288" y="3738563"/>
          <p14:tracePt t="42470" x="4886325" y="3711575"/>
          <p14:tracePt t="42479" x="4905375" y="3702050"/>
          <p14:tracePt t="42487" x="4941888" y="3694113"/>
          <p14:tracePt t="42495" x="4949825" y="3694113"/>
          <p14:tracePt t="42503" x="4959350" y="3684588"/>
          <p14:tracePt t="42511" x="4978400" y="3675063"/>
          <p14:tracePt t="42519" x="4995863" y="3675063"/>
          <p14:tracePt t="42527" x="5014913" y="3675063"/>
          <p14:tracePt t="42535" x="5032375" y="3675063"/>
          <p14:tracePt t="42543" x="5049838" y="3675063"/>
          <p14:tracePt t="42551" x="5059363" y="3675063"/>
          <p14:tracePt t="42559" x="5086350" y="3675063"/>
          <p14:tracePt t="42567" x="5105400" y="3675063"/>
          <p14:tracePt t="42575" x="5132388" y="3684588"/>
          <p14:tracePt t="42583" x="5159375" y="3694113"/>
          <p14:tracePt t="42591" x="5232400" y="3711575"/>
          <p14:tracePt t="42599" x="5251450" y="3721100"/>
          <p14:tracePt t="42607" x="5297488" y="3748088"/>
          <p14:tracePt t="42614" x="5314950" y="3767138"/>
          <p14:tracePt t="42623" x="5334000" y="3775075"/>
          <p14:tracePt t="42631" x="5360988" y="3794125"/>
          <p14:tracePt t="42639" x="5378450" y="3821113"/>
          <p14:tracePt t="42648" x="5405438" y="3857625"/>
          <p14:tracePt t="42656" x="5405438" y="3875088"/>
          <p14:tracePt t="42665" x="5414963" y="3903663"/>
          <p14:tracePt t="42673" x="5424488" y="3930650"/>
          <p14:tracePt t="42681" x="5434013" y="3948113"/>
          <p14:tracePt t="42689" x="5434013" y="4003675"/>
          <p14:tracePt t="42697" x="5441950" y="4049713"/>
          <p14:tracePt t="42705" x="5441950" y="4094163"/>
          <p14:tracePt t="42713" x="5441950" y="4130675"/>
          <p14:tracePt t="42724" x="5441950" y="4167188"/>
          <p14:tracePt t="42733" x="5441950" y="4222750"/>
          <p14:tracePt t="42741" x="5441950" y="4286250"/>
          <p14:tracePt t="42749" x="5441950" y="4322763"/>
          <p14:tracePt t="42758" x="5441950" y="4368800"/>
          <p14:tracePt t="42765" x="5441950" y="4422775"/>
          <p14:tracePt t="42774" x="5434013" y="4459288"/>
          <p14:tracePt t="42781" x="5405438" y="4505325"/>
          <p14:tracePt t="42790" x="5387975" y="4551363"/>
          <p14:tracePt t="42798" x="5368925" y="4587875"/>
          <p14:tracePt t="42806" x="5360988" y="4605338"/>
          <p14:tracePt t="42813" x="5334000" y="4632325"/>
          <p14:tracePt t="42822" x="5314950" y="4651375"/>
          <p14:tracePt t="42829" x="5297488" y="4660900"/>
          <p14:tracePt t="42840" x="5278438" y="4678363"/>
          <p14:tracePt t="42845" x="5251450" y="4678363"/>
          <p14:tracePt t="42856" x="5224463" y="4705350"/>
          <p14:tracePt t="42861" x="5187950" y="4705350"/>
          <p14:tracePt t="42872" x="5159375" y="4714875"/>
          <p14:tracePt t="42877" x="5132388" y="4714875"/>
          <p14:tracePt t="42885" x="5078413" y="4724400"/>
          <p14:tracePt t="42893" x="5049838" y="4724400"/>
          <p14:tracePt t="42900" x="5014913" y="4732338"/>
          <p14:tracePt t="42909" x="4986338" y="4732338"/>
          <p14:tracePt t="42917" x="4959350" y="4732338"/>
          <p14:tracePt t="42927" x="4913313" y="4732338"/>
          <p14:tracePt t="42933" x="4886325" y="4724400"/>
          <p14:tracePt t="42943" x="4859338" y="4705350"/>
          <p14:tracePt t="42951" x="4822825" y="4678363"/>
          <p14:tracePt t="42958" x="4776788" y="4660900"/>
          <p14:tracePt t="42967" x="4749800" y="4624388"/>
          <p14:tracePt t="42974" x="4695825" y="4578350"/>
          <p14:tracePt t="42983" x="4649788" y="4541838"/>
          <p14:tracePt t="42990" x="4630738" y="4495800"/>
          <p14:tracePt t="42998" x="4613275" y="4468813"/>
          <p14:tracePt t="43007" x="4576763" y="4405313"/>
          <p14:tracePt t="43015" x="4549775" y="4349750"/>
          <p14:tracePt t="43025" x="4530725" y="4303713"/>
          <p14:tracePt t="43031" x="4484688" y="4186238"/>
          <p14:tracePt t="43040" x="4457700" y="4140200"/>
          <p14:tracePt t="43048" x="4413250" y="4013200"/>
          <p14:tracePt t="43056" x="4376738" y="3911600"/>
          <p14:tracePt t="43063" x="4357688" y="3830638"/>
          <p14:tracePt t="43071" x="4330700" y="3738563"/>
          <p14:tracePt t="43079" x="4311650" y="3657600"/>
          <p14:tracePt t="43087" x="4294188" y="3629025"/>
          <p14:tracePt t="43095" x="4294188" y="3611563"/>
          <p14:tracePt t="43110" x="4294188" y="3592513"/>
          <p14:tracePt t="43110" x="4294188" y="3575050"/>
          <p14:tracePt t="43119" x="4294188" y="3556000"/>
          <p14:tracePt t="43127" x="4294188" y="3529013"/>
          <p14:tracePt t="43135" x="4303713" y="3511550"/>
          <p14:tracePt t="43143" x="4321175" y="3492500"/>
          <p14:tracePt t="43151" x="4330700" y="3475038"/>
          <p14:tracePt t="43161" x="4348163" y="3455988"/>
          <p14:tracePt t="43167" x="4376738" y="3429000"/>
          <p14:tracePt t="43178" x="4421188" y="3411538"/>
          <p14:tracePt t="43183" x="4448175" y="3392488"/>
          <p14:tracePt t="43192" x="4503738" y="3382963"/>
          <p14:tracePt t="43199" x="4586288" y="3355975"/>
          <p14:tracePt t="43211" x="4667250" y="3328988"/>
          <p14:tracePt t="43217" x="4722813" y="3319463"/>
          <p14:tracePt t="43226" x="4803775" y="3302000"/>
          <p14:tracePt t="43233" x="4913313" y="3292475"/>
          <p14:tracePt t="43241" x="4986338" y="3273425"/>
          <p14:tracePt t="43249" x="5068888" y="3273425"/>
          <p14:tracePt t="43258" x="5159375" y="3273425"/>
          <p14:tracePt t="43265" x="5195888" y="3273425"/>
          <p14:tracePt t="43274" x="5241925" y="3273425"/>
          <p14:tracePt t="43281" x="5268913" y="3282950"/>
          <p14:tracePt t="43290" x="5287963" y="3292475"/>
          <p14:tracePt t="43297" x="5297488" y="3319463"/>
          <p14:tracePt t="43306" x="5314950" y="3338513"/>
          <p14:tracePt t="43314" x="5351463" y="3382963"/>
          <p14:tracePt t="43321" x="5368925" y="3411538"/>
          <p14:tracePt t="43329" x="5378450" y="3438525"/>
          <p14:tracePt t="43338" x="5387975" y="3475038"/>
          <p14:tracePt t="43345" x="5397500" y="3511550"/>
          <p14:tracePt t="43356" x="5424488" y="3556000"/>
          <p14:tracePt t="43361" x="5434013" y="3648075"/>
          <p14:tracePt t="43373" x="5451475" y="3711575"/>
          <p14:tracePt t="43377" x="5451475" y="3748088"/>
          <p14:tracePt t="43387" x="5461000" y="3811588"/>
          <p14:tracePt t="43393" x="5461000" y="3867150"/>
          <p14:tracePt t="43403" x="5461000" y="3903663"/>
          <p14:tracePt t="43409" x="5461000" y="3957638"/>
          <p14:tracePt t="43417" x="5461000" y="4049713"/>
          <p14:tracePt t="43426" x="5461000" y="4113213"/>
          <p14:tracePt t="43433" x="5461000" y="4149725"/>
          <p14:tracePt t="43441" x="5434013" y="4213225"/>
          <p14:tracePt t="43449" x="5405438" y="4295775"/>
          <p14:tracePt t="43459" x="5368925" y="4368800"/>
          <p14:tracePt t="43465" x="5305425" y="4505325"/>
          <p14:tracePt t="43478" x="5251450" y="4605338"/>
          <p14:tracePt t="43481" x="5214938" y="4668838"/>
          <p14:tracePt t="43494" x="5141913" y="4768850"/>
          <p14:tracePt t="43497" x="5105400" y="4814888"/>
          <p14:tracePt t="43508" x="5049838" y="4897438"/>
          <p14:tracePt t="43515" x="5032375" y="4933950"/>
          <p14:tracePt t="43525" x="4995863" y="4960938"/>
          <p14:tracePt t="43531" x="4968875" y="4970463"/>
          <p14:tracePt t="43540" x="4949825" y="4979988"/>
          <p14:tracePt t="43547" x="4932363" y="4987925"/>
          <p14:tracePt t="43556" x="4922838" y="4987925"/>
          <p14:tracePt t="43563" x="4913313" y="4987925"/>
          <p14:tracePt t="43571" x="4895850" y="4987925"/>
          <p14:tracePt t="43579" x="4886325" y="4987925"/>
          <p14:tracePt t="43587" x="4859338" y="4987925"/>
          <p14:tracePt t="43603" x="4832350" y="4970463"/>
          <p14:tracePt t="43611" x="4795838" y="4960938"/>
          <p14:tracePt t="43619" x="4749800" y="4924425"/>
          <p14:tracePt t="43635" x="4730750" y="4906963"/>
          <p14:tracePt t="43643" x="4713288" y="4878388"/>
          <p14:tracePt t="43651" x="4695825" y="4851400"/>
          <p14:tracePt t="43659" x="4676775" y="4824413"/>
          <p14:tracePt t="43667" x="4667250" y="4778375"/>
          <p14:tracePt t="43675" x="4640263" y="4705350"/>
          <p14:tracePt t="43683" x="4613275" y="4624388"/>
          <p14:tracePt t="43693" x="4567238" y="4486275"/>
          <p14:tracePt t="43699" x="4557713" y="4432300"/>
          <p14:tracePt t="43708" x="4557713" y="4386263"/>
          <p14:tracePt t="43715" x="4557713" y="4359275"/>
          <p14:tracePt t="43726" x="4557713" y="4332288"/>
          <p14:tracePt t="43731" x="4557713" y="4313238"/>
          <p14:tracePt t="43742" x="4557713" y="4303713"/>
          <p14:tracePt t="43747" x="4557713" y="4295775"/>
          <p14:tracePt t="43846" x="4557713" y="42862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D4BDC313-B9C0-4641-AC5D-EBF289D66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5661025"/>
            <a:ext cx="2547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Ethyl butyrate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65539" name="Group 7">
            <a:extLst>
              <a:ext uri="{FF2B5EF4-FFF2-40B4-BE49-F238E27FC236}">
                <a16:creationId xmlns:a16="http://schemas.microsoft.com/office/drawing/2014/main" id="{0896E3BF-B368-4ED1-91AC-6D7C058BAAF2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692150"/>
            <a:ext cx="7467600" cy="4648200"/>
            <a:chOff x="672" y="576"/>
            <a:chExt cx="4608" cy="2784"/>
          </a:xfrm>
        </p:grpSpPr>
        <p:pic>
          <p:nvPicPr>
            <p:cNvPr id="65540" name="Picture 3" descr="画054">
              <a:extLst>
                <a:ext uri="{FF2B5EF4-FFF2-40B4-BE49-F238E27FC236}">
                  <a16:creationId xmlns:a16="http://schemas.microsoft.com/office/drawing/2014/main" id="{9C45A60A-B4B5-4F92-B63A-BD977741F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1" b="6982"/>
            <a:stretch>
              <a:fillRect/>
            </a:stretch>
          </p:blipFill>
          <p:spPr bwMode="auto">
            <a:xfrm>
              <a:off x="672" y="576"/>
              <a:ext cx="4608" cy="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541" name="Rectangle 5">
              <a:extLst>
                <a:ext uri="{FF2B5EF4-FFF2-40B4-BE49-F238E27FC236}">
                  <a16:creationId xmlns:a16="http://schemas.microsoft.com/office/drawing/2014/main" id="{29F68B49-1CE6-4EEB-9178-D038F0CB7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2088"/>
              <a:ext cx="125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D75E425-590A-4A95-BF02-5BAE694E2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34"/>
    </mc:Choice>
    <mc:Fallback>
      <p:transition spd="slow" advTm="42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2" x="4540250" y="4286250"/>
          <p14:tracePt t="1299" x="4521200" y="4303713"/>
          <p14:tracePt t="1307" x="4503738" y="4332288"/>
          <p14:tracePt t="1315" x="4476750" y="4376738"/>
          <p14:tracePt t="1325" x="4467225" y="4422775"/>
          <p14:tracePt t="1331" x="4467225" y="4478338"/>
          <p14:tracePt t="1341" x="4467225" y="4514850"/>
          <p14:tracePt t="1347" x="4484688" y="4632325"/>
          <p14:tracePt t="1357" x="4513263" y="4760913"/>
          <p14:tracePt t="1364" x="4540250" y="4860925"/>
          <p14:tracePt t="1373" x="4557713" y="4970463"/>
          <p14:tracePt t="1382" x="4567238" y="5043488"/>
          <p14:tracePt t="1389" x="4603750" y="5216525"/>
          <p14:tracePt t="1397" x="4613275" y="5307013"/>
          <p14:tracePt t="1405" x="4613275" y="5362575"/>
          <p14:tracePt t="1413" x="4622800" y="5426075"/>
          <p14:tracePt t="1421" x="4622800" y="5453063"/>
          <p14:tracePt t="1429" x="4622800" y="5481638"/>
          <p14:tracePt t="1437" x="4622800" y="5508625"/>
          <p14:tracePt t="1446" x="4630738" y="5526088"/>
          <p14:tracePt t="1453" x="4640263" y="5545138"/>
          <p14:tracePt t="1461" x="4640263" y="5562600"/>
          <p14:tracePt t="1469" x="4640263" y="5589588"/>
          <p14:tracePt t="1477" x="4649788" y="5626100"/>
          <p14:tracePt t="1485" x="4649788" y="5662613"/>
          <p14:tracePt t="1494" x="4649788" y="5708650"/>
          <p14:tracePt t="1502" x="4649788" y="5745163"/>
          <p14:tracePt t="1510" x="4649788" y="5791200"/>
          <p14:tracePt t="1517" x="4649788" y="5818188"/>
          <p14:tracePt t="1526" x="4640263" y="5864225"/>
          <p14:tracePt t="1534" x="4613275" y="5937250"/>
          <p14:tracePt t="1542" x="4603750" y="5983288"/>
          <p14:tracePt t="1550" x="4576763" y="6046788"/>
          <p14:tracePt t="1558" x="4567238" y="6083300"/>
          <p14:tracePt t="1565" x="4549775" y="6119813"/>
          <p14:tracePt t="1574" x="4530725" y="6156325"/>
          <p14:tracePt t="1583" x="4521200" y="6173788"/>
          <p14:tracePt t="1590" x="4484688" y="6210300"/>
          <p14:tracePt t="1600" x="4448175" y="6256338"/>
          <p14:tracePt t="1605" x="4421188" y="6273800"/>
          <p14:tracePt t="1614" x="4394200" y="6302375"/>
          <p14:tracePt t="1621" x="4348163" y="6310313"/>
          <p14:tracePt t="1630" x="4284663" y="6338888"/>
          <p14:tracePt t="1639" x="4230688" y="6346825"/>
          <p14:tracePt t="1647" x="4184650" y="6346825"/>
          <p14:tracePt t="1655" x="4148138" y="6356350"/>
          <p14:tracePt t="1664" x="4065588" y="6365875"/>
          <p14:tracePt t="1671" x="4011613" y="6365875"/>
          <p14:tracePt t="1680" x="3965575" y="6383338"/>
          <p14:tracePt t="1687" x="3929063" y="6383338"/>
          <p14:tracePt t="1697" x="3875088" y="6383338"/>
          <p14:tracePt t="1704" x="3829050" y="6383338"/>
          <p14:tracePt t="1712" x="3775075" y="6375400"/>
          <p14:tracePt t="1720" x="3719513" y="6365875"/>
          <p14:tracePt t="1728" x="3636963" y="6356350"/>
          <p14:tracePt t="1737" x="3563938" y="6329363"/>
          <p14:tracePt t="1744" x="3500438" y="6310313"/>
          <p14:tracePt t="1754" x="3427413" y="6302375"/>
          <p14:tracePt t="1759" x="3409950" y="6292850"/>
          <p14:tracePt t="1768" x="3373438" y="6283325"/>
          <p14:tracePt t="1775" x="3354388" y="6273800"/>
          <p14:tracePt t="1783" x="3354388" y="6265863"/>
          <p14:tracePt t="1791" x="3346450" y="6256338"/>
          <p14:tracePt t="1799" x="3336925" y="6246813"/>
          <p14:tracePt t="1807" x="3336925" y="6237288"/>
          <p14:tracePt t="1815" x="3327400" y="6229350"/>
          <p14:tracePt t="1824" x="3317875" y="6200775"/>
          <p14:tracePt t="1832" x="3300413" y="6183313"/>
          <p14:tracePt t="1840" x="3290888" y="6164263"/>
          <p14:tracePt t="1848" x="3290888" y="6156325"/>
          <p14:tracePt t="1864" x="3281363" y="6146800"/>
          <p14:tracePt t="1885" x="3281363" y="6137275"/>
          <p14:tracePt t="1888" x="3281363" y="6119813"/>
          <p14:tracePt t="1899" x="3281363" y="6110288"/>
          <p14:tracePt t="1904" x="3273425" y="6100763"/>
          <p14:tracePt t="1916" x="3273425" y="6091238"/>
          <p14:tracePt t="1920" x="3273425" y="6083300"/>
          <p14:tracePt t="1930" x="3273425" y="6064250"/>
          <p14:tracePt t="1938" x="3273425" y="6054725"/>
          <p14:tracePt t="1948" x="3273425" y="6037263"/>
          <p14:tracePt t="1954" x="3273425" y="6027738"/>
          <p14:tracePt t="1962" x="3273425" y="6018213"/>
          <p14:tracePt t="1970" x="3273425" y="6000750"/>
          <p14:tracePt t="1978" x="3281363" y="5991225"/>
          <p14:tracePt t="1986" x="3290888" y="5973763"/>
          <p14:tracePt t="1994" x="3300413" y="5964238"/>
          <p14:tracePt t="2002" x="3300413" y="5954713"/>
          <p14:tracePt t="2010" x="3309938" y="5937250"/>
          <p14:tracePt t="2019" x="3327400" y="5927725"/>
          <p14:tracePt t="2026" x="3336925" y="5910263"/>
          <p14:tracePt t="2034" x="3373438" y="5881688"/>
          <p14:tracePt t="2042" x="3400425" y="5873750"/>
          <p14:tracePt t="2050" x="3436938" y="5845175"/>
          <p14:tracePt t="2058" x="3463925" y="5827713"/>
          <p14:tracePt t="2069" x="3519488" y="5808663"/>
          <p14:tracePt t="2073" x="3563938" y="5781675"/>
          <p14:tracePt t="2081" x="3646488" y="5754688"/>
          <p14:tracePt t="2089" x="3719513" y="5727700"/>
          <p14:tracePt t="2097" x="3856038" y="5691188"/>
          <p14:tracePt t="2105" x="4038600" y="5635625"/>
          <p14:tracePt t="2114" x="4175125" y="5599113"/>
          <p14:tracePt t="2122" x="4284663" y="5572125"/>
          <p14:tracePt t="2131" x="4549775" y="5518150"/>
          <p14:tracePt t="2139" x="4730750" y="5499100"/>
          <p14:tracePt t="2147" x="4876800" y="5489575"/>
          <p14:tracePt t="2154" x="4949825" y="5489575"/>
          <p14:tracePt t="2162" x="5114925" y="5489575"/>
          <p14:tracePt t="2170" x="5187950" y="5489575"/>
          <p14:tracePt t="2178" x="5287963" y="5489575"/>
          <p14:tracePt t="2186" x="5378450" y="5518150"/>
          <p14:tracePt t="2197" x="5441950" y="5545138"/>
          <p14:tracePt t="2204" x="5507038" y="5562600"/>
          <p14:tracePt t="2212" x="5570538" y="5608638"/>
          <p14:tracePt t="2220" x="5670550" y="5662613"/>
          <p14:tracePt t="2228" x="5753100" y="5718175"/>
          <p14:tracePt t="2236" x="5862638" y="5791200"/>
          <p14:tracePt t="2244" x="5962650" y="5864225"/>
          <p14:tracePt t="2252" x="6016625" y="5900738"/>
          <p14:tracePt t="2260" x="6080125" y="5946775"/>
          <p14:tracePt t="2267" x="6162675" y="6018213"/>
          <p14:tracePt t="2275" x="6226175" y="6073775"/>
          <p14:tracePt t="2285" x="6262688" y="6119813"/>
          <p14:tracePt t="2291" x="6299200" y="6156325"/>
          <p14:tracePt t="2301" x="6326188" y="6173788"/>
          <p14:tracePt t="2307" x="6345238" y="6200775"/>
          <p14:tracePt t="2315" x="6362700" y="6219825"/>
          <p14:tracePt t="2323" x="6372225" y="6237288"/>
          <p14:tracePt t="2331" x="6381750" y="6256338"/>
          <p14:tracePt t="2339" x="6381750" y="6265863"/>
          <p14:tracePt t="2351" x="6391275" y="6273800"/>
          <p14:tracePt t="2359" x="6391275" y="6283325"/>
          <p14:tracePt t="2383" x="6391275" y="6292850"/>
          <p14:tracePt t="2399" x="6391275" y="6302375"/>
          <p14:tracePt t="2407" x="6391275" y="6310313"/>
          <p14:tracePt t="2416" x="6381750" y="6319838"/>
          <p14:tracePt t="2423" x="6354763" y="6329363"/>
          <p14:tracePt t="2431" x="6354763" y="6338888"/>
          <p14:tracePt t="2439" x="6345238" y="6346825"/>
          <p14:tracePt t="2447" x="6335713" y="6356350"/>
          <p14:tracePt t="2455" x="6326188" y="6356350"/>
          <p14:tracePt t="8087" x="6291263" y="6356350"/>
          <p14:tracePt t="8093" x="6262688" y="6356350"/>
          <p14:tracePt t="8101" x="6181725" y="6365875"/>
          <p14:tracePt t="8109" x="6016625" y="6365875"/>
          <p14:tracePt t="8117" x="5889625" y="6383338"/>
          <p14:tracePt t="8125" x="5770563" y="6383338"/>
          <p14:tracePt t="8133" x="5643563" y="6402388"/>
          <p14:tracePt t="8141" x="5570538" y="6402388"/>
          <p14:tracePt t="8150" x="5497513" y="6402388"/>
          <p14:tracePt t="8157" x="5461000" y="6402388"/>
          <p14:tracePt t="8165" x="5414963" y="6411913"/>
          <p14:tracePt t="8173" x="5387975" y="6411913"/>
          <p14:tracePt t="8181" x="5368925" y="6411913"/>
          <p14:tracePt t="8189" x="5351463" y="6411913"/>
          <p14:tracePt t="8197" x="5334000" y="6411913"/>
          <p14:tracePt t="8207" x="5314950" y="6411913"/>
          <p14:tracePt t="8214" x="5287963" y="6411913"/>
          <p14:tracePt t="8224" x="5268913" y="6411913"/>
          <p14:tracePt t="8230" x="5241925" y="6411913"/>
          <p14:tracePt t="8240" x="5187950" y="6411913"/>
          <p14:tracePt t="8248" x="5159375" y="6411913"/>
          <p14:tracePt t="8256" x="5105400" y="6411913"/>
          <p14:tracePt t="8266" x="5041900" y="6411913"/>
          <p14:tracePt t="8272" x="4986338" y="6411913"/>
          <p14:tracePt t="8282" x="4949825" y="6411913"/>
          <p14:tracePt t="8288" x="4895850" y="6411913"/>
          <p14:tracePt t="8298" x="4868863" y="6411913"/>
          <p14:tracePt t="8304" x="4832350" y="6411913"/>
          <p14:tracePt t="8314" x="4795838" y="6411913"/>
          <p14:tracePt t="8320" x="4776788" y="6411913"/>
          <p14:tracePt t="8330" x="4759325" y="6411913"/>
          <p14:tracePt t="8689" x="4759325" y="6419850"/>
          <p14:tracePt t="8737" x="4776788" y="6419850"/>
          <p14:tracePt t="8745" x="4803775" y="6419850"/>
          <p14:tracePt t="8753" x="4849813" y="6392863"/>
          <p14:tracePt t="8761" x="4886325" y="6392863"/>
          <p14:tracePt t="8769" x="4922838" y="6383338"/>
          <p14:tracePt t="8780" x="4941888" y="6383338"/>
          <p14:tracePt t="8796" x="4941888" y="6392863"/>
          <p14:tracePt t="8803" x="4941888" y="6402388"/>
          <p14:tracePt t="8811" x="4922838" y="6419850"/>
          <p14:tracePt t="8990" x="4941888" y="6411913"/>
          <p14:tracePt t="8997" x="4959350" y="6383338"/>
          <p14:tracePt t="9008" x="4986338" y="6365875"/>
          <p14:tracePt t="9016" x="5014913" y="6356350"/>
          <p14:tracePt t="9024" x="5041900" y="6338888"/>
          <p14:tracePt t="9032" x="5059363" y="6319838"/>
          <p14:tracePt t="9040" x="5078413" y="6310313"/>
          <p14:tracePt t="9049" x="5086350" y="6310313"/>
          <p14:tracePt t="9056" x="5086350" y="6302375"/>
          <p14:tracePt t="9066" x="5086350" y="6292850"/>
          <p14:tracePt t="9072" x="5086350" y="6283325"/>
          <p14:tracePt t="9088" x="5095875" y="6283325"/>
          <p14:tracePt t="9100" x="5095875" y="6273800"/>
          <p14:tracePt t="9106" x="5105400" y="6273800"/>
          <p14:tracePt t="9117" x="5114925" y="6265863"/>
          <p14:tracePt t="9132" x="5122863" y="6265863"/>
          <p14:tracePt t="9138" x="5122863" y="6256338"/>
          <p14:tracePt t="9162" x="5122863" y="6246813"/>
          <p14:tracePt t="9186" x="5122863" y="6237288"/>
          <p14:tracePt t="9202" x="5132388" y="6229350"/>
          <p14:tracePt t="9217" x="5132388" y="6219825"/>
          <p14:tracePt t="9225" x="5141913" y="6219825"/>
          <p14:tracePt t="9233" x="5141913" y="6210300"/>
          <p14:tracePt t="9249" x="5141913" y="6200775"/>
          <p14:tracePt t="9257" x="5141913" y="6192838"/>
          <p14:tracePt t="9273" x="5151438" y="6183313"/>
          <p14:tracePt t="9289" x="5151438" y="6173788"/>
          <p14:tracePt t="9306" x="5159375" y="6164263"/>
          <p14:tracePt t="9399" x="5141913" y="6164263"/>
          <p14:tracePt t="9407" x="5105400" y="6173788"/>
          <p14:tracePt t="9415" x="5059363" y="6173788"/>
          <p14:tracePt t="9423" x="5005388" y="6192838"/>
          <p14:tracePt t="9431" x="4913313" y="6210300"/>
          <p14:tracePt t="9440" x="4849813" y="6210300"/>
          <p14:tracePt t="9450" x="4740275" y="6219825"/>
          <p14:tracePt t="9456" x="4576763" y="6237288"/>
          <p14:tracePt t="9464" x="4467225" y="6237288"/>
          <p14:tracePt t="9472" x="4413250" y="6237288"/>
          <p14:tracePt t="9480" x="4321175" y="6237288"/>
          <p14:tracePt t="9488" x="4230688" y="6237288"/>
          <p14:tracePt t="9498" x="4184650" y="6237288"/>
          <p14:tracePt t="9504" x="4148138" y="6237288"/>
          <p14:tracePt t="9513" x="4111625" y="6210300"/>
          <p14:tracePt t="9520" x="4084638" y="6200775"/>
          <p14:tracePt t="9528" x="4038600" y="6183313"/>
          <p14:tracePt t="9535" x="4021138" y="6164263"/>
          <p14:tracePt t="9543" x="3992563" y="6146800"/>
          <p14:tracePt t="9551" x="3956050" y="6119813"/>
          <p14:tracePt t="9559" x="3929063" y="6091238"/>
          <p14:tracePt t="9567" x="3902075" y="6073775"/>
          <p14:tracePt t="9575" x="3865563" y="6037263"/>
          <p14:tracePt t="9585" x="3819525" y="5991225"/>
          <p14:tracePt t="9591" x="3783013" y="5954713"/>
          <p14:tracePt t="9601" x="3765550" y="5927725"/>
          <p14:tracePt t="9607" x="3746500" y="5900738"/>
          <p14:tracePt t="9617" x="3709988" y="5864225"/>
          <p14:tracePt t="9623" x="3692525" y="5845175"/>
          <p14:tracePt t="9633" x="3683000" y="5827713"/>
          <p14:tracePt t="9639" x="3665538" y="5808663"/>
          <p14:tracePt t="9649" x="3656013" y="5791200"/>
          <p14:tracePt t="9657" x="3636963" y="5772150"/>
          <p14:tracePt t="9665" x="3629025" y="5764213"/>
          <p14:tracePt t="9673" x="3609975" y="5745163"/>
          <p14:tracePt t="9681" x="3600450" y="5735638"/>
          <p14:tracePt t="9689" x="3600450" y="5727700"/>
          <p14:tracePt t="9697" x="3592513" y="5727700"/>
          <p14:tracePt t="9705" x="3592513" y="5718175"/>
          <p14:tracePt t="9713" x="3592513" y="5708650"/>
          <p14:tracePt t="9729" x="3592513" y="5699125"/>
          <p14:tracePt t="9737" x="3592513" y="5691188"/>
          <p14:tracePt t="9746" x="3600450" y="5681663"/>
          <p14:tracePt t="9755" x="3609975" y="5662613"/>
          <p14:tracePt t="9762" x="3619500" y="5654675"/>
          <p14:tracePt t="9771" x="3636963" y="5635625"/>
          <p14:tracePt t="9778" x="3656013" y="5618163"/>
          <p14:tracePt t="9786" x="3683000" y="5599113"/>
          <p14:tracePt t="9794" x="3729038" y="5581650"/>
          <p14:tracePt t="9802" x="3775075" y="5554663"/>
          <p14:tracePt t="9810" x="3902075" y="5526088"/>
          <p14:tracePt t="9819" x="4002088" y="5499100"/>
          <p14:tracePt t="9826" x="4129088" y="5472113"/>
          <p14:tracePt t="9835" x="4238625" y="5453063"/>
          <p14:tracePt t="9842" x="4430713" y="5426075"/>
          <p14:tracePt t="9850" x="4557713" y="5399088"/>
          <p14:tracePt t="9858" x="4667250" y="5380038"/>
          <p14:tracePt t="9868" x="4886325" y="5380038"/>
          <p14:tracePt t="9881" x="5122863" y="5380038"/>
          <p14:tracePt t="9889" x="5251450" y="5380038"/>
          <p14:tracePt t="9899" x="5424488" y="5399088"/>
          <p14:tracePt t="9905" x="5497513" y="5416550"/>
          <p14:tracePt t="9915" x="5588000" y="5426075"/>
          <p14:tracePt t="9923" x="5643563" y="5462588"/>
          <p14:tracePt t="9932" x="5661025" y="5472113"/>
          <p14:tracePt t="9940" x="5707063" y="5518150"/>
          <p14:tracePt t="9948" x="5707063" y="5526088"/>
          <p14:tracePt t="9956" x="5716588" y="5545138"/>
          <p14:tracePt t="9965" x="5724525" y="5562600"/>
          <p14:tracePt t="9972" x="5734050" y="5572125"/>
          <p14:tracePt t="9981" x="5734050" y="5589588"/>
          <p14:tracePt t="9988" x="5743575" y="5608638"/>
          <p14:tracePt t="9997" x="5753100" y="5626100"/>
          <p14:tracePt t="10004" x="5753100" y="5635625"/>
          <p14:tracePt t="10012" x="5761038" y="5645150"/>
          <p14:tracePt t="10028" x="5770563" y="5654675"/>
          <p14:tracePt t="10044" x="5770563" y="5662613"/>
          <p14:tracePt t="10052" x="5780088" y="5662613"/>
          <p14:tracePt t="10060" x="5780088" y="5672138"/>
          <p14:tracePt t="10076" x="5789613" y="5681663"/>
          <p14:tracePt t="10084" x="5797550" y="5681663"/>
          <p14:tracePt t="10092" x="5797550" y="5691188"/>
          <p14:tracePt t="10100" x="5797550" y="5699125"/>
          <p14:tracePt t="10107" x="5807075" y="5699125"/>
          <p14:tracePt t="10123" x="5816600" y="5699125"/>
          <p14:tracePt t="10131" x="5816600" y="5708650"/>
          <p14:tracePt t="10147" x="5826125" y="5708650"/>
          <p14:tracePt t="10155" x="5826125" y="5718175"/>
          <p14:tracePt t="10179" x="5834063" y="5718175"/>
          <p14:tracePt t="10543" x="5834063" y="5727700"/>
          <p14:tracePt t="10575" x="5826125" y="5727700"/>
          <p14:tracePt t="10584" x="5816600" y="5727700"/>
          <p14:tracePt t="10592" x="5807075" y="5727700"/>
          <p14:tracePt t="10607" x="5789613" y="5727700"/>
          <p14:tracePt t="10615" x="5770563" y="5727700"/>
          <p14:tracePt t="10624" x="5753100" y="5727700"/>
          <p14:tracePt t="10631" x="5724525" y="5727700"/>
          <p14:tracePt t="10640" x="5697538" y="5727700"/>
          <p14:tracePt t="10648" x="5680075" y="5727700"/>
          <p14:tracePt t="10656" x="5643563" y="5708650"/>
          <p14:tracePt t="10664" x="5624513" y="5691188"/>
          <p14:tracePt t="10672" x="5607050" y="5662613"/>
          <p14:tracePt t="10680" x="5588000" y="5635625"/>
          <p14:tracePt t="10688" x="5580063" y="5618163"/>
          <p14:tracePt t="10696" x="5580063" y="5599113"/>
          <p14:tracePt t="10704" x="5580063" y="5562600"/>
          <p14:tracePt t="10712" x="5580063" y="5554663"/>
          <p14:tracePt t="10738" x="5580063" y="5562600"/>
          <p14:tracePt t="10874" x="5588000" y="5562600"/>
          <p14:tracePt t="10881" x="5597525" y="5535613"/>
          <p14:tracePt t="10889" x="5607050" y="5518150"/>
          <p14:tracePt t="10897" x="5624513" y="5518150"/>
          <p14:tracePt t="10921" x="5624513" y="5526088"/>
          <p14:tracePt t="10930" x="5624513" y="5535613"/>
          <p14:tracePt t="10946" x="5616575" y="5535613"/>
          <p14:tracePt t="10954" x="5597525" y="5535613"/>
          <p14:tracePt t="10962" x="5588000" y="5535613"/>
          <p14:tracePt t="10970" x="5570538" y="5535613"/>
          <p14:tracePt t="10978" x="5543550" y="5526088"/>
          <p14:tracePt t="10986" x="5534025" y="5518150"/>
          <p14:tracePt t="10994" x="5514975" y="5508625"/>
          <p14:tracePt t="11002" x="5497513" y="5499100"/>
          <p14:tracePt t="11010" x="5487988" y="5481638"/>
          <p14:tracePt t="11019" x="5478463" y="5472113"/>
          <p14:tracePt t="11026" x="5451475" y="5453063"/>
          <p14:tracePt t="11036" x="5441950" y="5435600"/>
          <p14:tracePt t="11044" x="5434013" y="5416550"/>
          <p14:tracePt t="11052" x="5424488" y="5399088"/>
          <p14:tracePt t="11060" x="5397500" y="5353050"/>
          <p14:tracePt t="11068" x="5387975" y="5326063"/>
          <p14:tracePt t="11075" x="5378450" y="5289550"/>
          <p14:tracePt t="11084" x="5368925" y="5270500"/>
          <p14:tracePt t="11092" x="5360988" y="5216525"/>
          <p14:tracePt t="11100" x="5351463" y="5189538"/>
          <p14:tracePt t="11107" x="5341938" y="5153025"/>
          <p14:tracePt t="11115" x="5334000" y="5116513"/>
          <p14:tracePt t="11123" x="5324475" y="5089525"/>
          <p14:tracePt t="11131" x="5297488" y="5024438"/>
          <p14:tracePt t="11139" x="5287963" y="4997450"/>
          <p14:tracePt t="11147" x="5278438" y="4970463"/>
          <p14:tracePt t="11156" x="5268913" y="4933950"/>
          <p14:tracePt t="11163" x="5251450" y="4906963"/>
          <p14:tracePt t="11172" x="5232400" y="4878388"/>
          <p14:tracePt t="11179" x="5224463" y="4833938"/>
          <p14:tracePt t="11187" x="5214938" y="4805363"/>
          <p14:tracePt t="11196" x="5205413" y="4778375"/>
          <p14:tracePt t="11203" x="5205413" y="4741863"/>
          <p14:tracePt t="11211" x="5195888" y="4714875"/>
          <p14:tracePt t="11219" x="5187950" y="4697413"/>
          <p14:tracePt t="11227" x="5178425" y="4668838"/>
          <p14:tracePt t="11235" x="5178425" y="4632325"/>
          <p14:tracePt t="11244" x="5168900" y="4605338"/>
          <p14:tracePt t="11252" x="5159375" y="4578350"/>
          <p14:tracePt t="11260" x="5151438" y="4551363"/>
          <p14:tracePt t="11268" x="5141913" y="4532313"/>
          <p14:tracePt t="11276" x="5122863" y="4505325"/>
          <p14:tracePt t="11284" x="5114925" y="4486275"/>
          <p14:tracePt t="11300" x="5114925" y="4468813"/>
          <p14:tracePt t="11310" x="5086350" y="4449763"/>
          <p14:tracePt t="11319" x="5086350" y="4432300"/>
          <p14:tracePt t="11326" x="5086350" y="4422775"/>
          <p14:tracePt t="11335" x="5078413" y="4405313"/>
          <p14:tracePt t="11342" x="5068888" y="4386263"/>
          <p14:tracePt t="11350" x="5059363" y="4376738"/>
          <p14:tracePt t="11358" x="5059363" y="4368800"/>
          <p14:tracePt t="11366" x="5049838" y="4359275"/>
          <p14:tracePt t="11390" x="5041900" y="4349750"/>
          <p14:tracePt t="11405" x="5041900" y="4340225"/>
          <p14:tracePt t="11461" x="5032375" y="4332288"/>
          <p14:tracePt t="11478" x="5022850" y="4332288"/>
          <p14:tracePt t="11536" x="5022850" y="4322763"/>
          <p14:tracePt t="11566" x="5022850" y="4313238"/>
          <p14:tracePt t="11576" x="5014913" y="4313238"/>
          <p14:tracePt t="11582" x="5014913" y="4303713"/>
          <p14:tracePt t="11598" x="5005388" y="4295775"/>
          <p14:tracePt t="11608" x="5005388" y="4286250"/>
          <p14:tracePt t="11616" x="5005388" y="4276725"/>
          <p14:tracePt t="11623" x="5005388" y="4268788"/>
          <p14:tracePt t="11631" x="4995863" y="4259263"/>
          <p14:tracePt t="11647" x="4995863" y="4249738"/>
          <p14:tracePt t="11655" x="4995863" y="4240213"/>
          <p14:tracePt t="11663" x="4995863" y="4222750"/>
          <p14:tracePt t="11671" x="4995863" y="4213225"/>
          <p14:tracePt t="11680" x="4995863" y="4195763"/>
          <p14:tracePt t="11689" x="4995863" y="4176713"/>
          <p14:tracePt t="11696" x="4995863" y="4167188"/>
          <p14:tracePt t="11705" x="4995863" y="4149725"/>
          <p14:tracePt t="11721" x="4995863" y="4130675"/>
          <p14:tracePt t="11727" x="4995863" y="4122738"/>
          <p14:tracePt t="11736" x="4995863" y="4103688"/>
          <p14:tracePt t="11743" x="4995863" y="4094163"/>
          <p14:tracePt t="11751" x="4995863" y="4076700"/>
          <p14:tracePt t="11759" x="4995863" y="4067175"/>
          <p14:tracePt t="11774" x="4995863" y="4049713"/>
          <p14:tracePt t="11781" x="4995863" y="4040188"/>
          <p14:tracePt t="11790" x="4995863" y="4030663"/>
          <p14:tracePt t="11797" x="4995863" y="4021138"/>
          <p14:tracePt t="11805" x="4995863" y="4003675"/>
          <p14:tracePt t="11813" x="4995863" y="3994150"/>
          <p14:tracePt t="11821" x="5005388" y="3994150"/>
          <p14:tracePt t="11828" x="5005388" y="3984625"/>
          <p14:tracePt t="11838" x="5005388" y="3976688"/>
          <p14:tracePt t="11844" x="5005388" y="3967163"/>
          <p14:tracePt t="11852" x="5014913" y="3957638"/>
          <p14:tracePt t="11860" x="5014913" y="3948113"/>
          <p14:tracePt t="11870" x="5014913" y="3940175"/>
          <p14:tracePt t="11886" x="5014913" y="3930650"/>
          <p14:tracePt t="11892" x="5022850" y="3921125"/>
          <p14:tracePt t="11902" x="5022850" y="3911600"/>
          <p14:tracePt t="11910" x="5032375" y="3903663"/>
          <p14:tracePt t="11918" x="5032375" y="3894138"/>
          <p14:tracePt t="11926" x="5041900" y="3884613"/>
          <p14:tracePt t="11934" x="5049838" y="3884613"/>
          <p14:tracePt t="11942" x="5049838" y="3875088"/>
          <p14:tracePt t="11949" x="5059363" y="3867150"/>
          <p14:tracePt t="11957" x="5078413" y="3857625"/>
          <p14:tracePt t="11965" x="5078413" y="3848100"/>
          <p14:tracePt t="11978" x="5086350" y="3840163"/>
          <p14:tracePt t="11986" x="5086350" y="3830638"/>
          <p14:tracePt t="11994" x="5095875" y="3821113"/>
          <p14:tracePt t="12002" x="5114925" y="3811588"/>
          <p14:tracePt t="12010" x="5122863" y="3811588"/>
          <p14:tracePt t="12018" x="5132388" y="3803650"/>
          <p14:tracePt t="12026" x="5141913" y="3794125"/>
          <p14:tracePt t="12034" x="5151438" y="3784600"/>
          <p14:tracePt t="12050" x="5151438" y="3775075"/>
          <p14:tracePt t="12065" x="5159375" y="3775075"/>
          <p14:tracePt t="12098" x="5168900" y="3775075"/>
          <p14:tracePt t="12106" x="5178425" y="3775075"/>
          <p14:tracePt t="12115" x="5187950" y="3775075"/>
          <p14:tracePt t="12124" x="5195888" y="3767138"/>
          <p14:tracePt t="12131" x="5205413" y="3767138"/>
          <p14:tracePt t="12140" x="5214938" y="3767138"/>
          <p14:tracePt t="12148" x="5232400" y="3767138"/>
          <p14:tracePt t="12156" x="5241925" y="3767138"/>
          <p14:tracePt t="12164" x="5251450" y="3767138"/>
          <p14:tracePt t="12171" x="5260975" y="3767138"/>
          <p14:tracePt t="12195" x="5268913" y="3767138"/>
          <p14:tracePt t="12260" x="5278438" y="3767138"/>
          <p14:tracePt t="12324" x="5287963" y="3767138"/>
          <p14:tracePt t="12332" x="5297488" y="3775075"/>
          <p14:tracePt t="12340" x="5305425" y="3775075"/>
          <p14:tracePt t="12348" x="5324475" y="3784600"/>
          <p14:tracePt t="12356" x="5324475" y="3794125"/>
          <p14:tracePt t="12365" x="5334000" y="3794125"/>
          <p14:tracePt t="12372" x="5341938" y="3803650"/>
          <p14:tracePt t="12485" x="5351463" y="3803650"/>
          <p14:tracePt t="12534" x="5360988" y="3803650"/>
          <p14:tracePt t="12550" x="5360988" y="3811588"/>
          <p14:tracePt t="12574" x="5368925" y="3811588"/>
          <p14:tracePt t="12591" x="5378450" y="3811588"/>
          <p14:tracePt t="12614" x="5387975" y="3811588"/>
          <p14:tracePt t="12631" x="5397500" y="3811588"/>
          <p14:tracePt t="12647" x="5397500" y="3821113"/>
          <p14:tracePt t="12654" x="5405438" y="3821113"/>
          <p14:tracePt t="12662" x="5405438" y="3830638"/>
          <p14:tracePt t="12670" x="5414963" y="3830638"/>
          <p14:tracePt t="12686" x="5424488" y="3840163"/>
          <p14:tracePt t="12702" x="5434013" y="3840163"/>
          <p14:tracePt t="12726" x="5434013" y="3848100"/>
          <p14:tracePt t="12744" x="5441950" y="3848100"/>
          <p14:tracePt t="12752" x="5441950" y="3857625"/>
          <p14:tracePt t="12768" x="5441950" y="3867150"/>
          <p14:tracePt t="12776" x="5451475" y="3867150"/>
          <p14:tracePt t="12793" x="5461000" y="3867150"/>
          <p14:tracePt t="12799" x="5461000" y="3875088"/>
          <p14:tracePt t="12808" x="5461000" y="3884613"/>
          <p14:tracePt t="12815" x="5470525" y="3884613"/>
          <p14:tracePt t="12824" x="5470525" y="3894138"/>
          <p14:tracePt t="12831" x="5478463" y="3903663"/>
          <p14:tracePt t="12847" x="5487988" y="3911600"/>
          <p14:tracePt t="12856" x="5487988" y="3921125"/>
          <p14:tracePt t="12868" x="5497513" y="3921125"/>
          <p14:tracePt t="12881" x="5497513" y="3930650"/>
          <p14:tracePt t="12898" x="5497513" y="3940175"/>
          <p14:tracePt t="12904" x="5497513" y="3948113"/>
          <p14:tracePt t="12913" x="5497513" y="3957638"/>
          <p14:tracePt t="12920" x="5507038" y="3967163"/>
          <p14:tracePt t="12944" x="5514975" y="3976688"/>
          <p14:tracePt t="12952" x="5514975" y="3984625"/>
          <p14:tracePt t="12963" x="5514975" y="3994150"/>
          <p14:tracePt t="12968" x="5524500" y="4003675"/>
          <p14:tracePt t="12977" x="5524500" y="4021138"/>
          <p14:tracePt t="12985" x="5524500" y="4030663"/>
          <p14:tracePt t="13017" x="5524500" y="4040188"/>
          <p14:tracePt t="13025" x="5534025" y="4040188"/>
          <p14:tracePt t="13033" x="5534025" y="4049713"/>
          <p14:tracePt t="13049" x="5534025" y="4057650"/>
          <p14:tracePt t="13057" x="5534025" y="4067175"/>
          <p14:tracePt t="13074" x="5534025" y="4076700"/>
          <p14:tracePt t="13082" x="5534025" y="4086225"/>
          <p14:tracePt t="13090" x="5543550" y="4086225"/>
          <p14:tracePt t="13098" x="5543550" y="4094163"/>
          <p14:tracePt t="13106" x="5543550" y="4103688"/>
          <p14:tracePt t="13122" x="5543550" y="4113213"/>
          <p14:tracePt t="13131" x="5543550" y="4122738"/>
          <p14:tracePt t="13138" x="5543550" y="4130675"/>
          <p14:tracePt t="13162" x="5543550" y="4140200"/>
          <p14:tracePt t="13186" x="5543550" y="4149725"/>
          <p14:tracePt t="13194" x="5543550" y="4159250"/>
          <p14:tracePt t="13202" x="5543550" y="4167188"/>
          <p14:tracePt t="13210" x="5543550" y="4176713"/>
          <p14:tracePt t="13218" x="5543550" y="4186238"/>
          <p14:tracePt t="13226" x="5551488" y="4186238"/>
          <p14:tracePt t="13236" x="5551488" y="4195763"/>
          <p14:tracePt t="13242" x="5551488" y="4203700"/>
          <p14:tracePt t="13252" x="5551488" y="4213225"/>
          <p14:tracePt t="13258" x="5551488" y="4222750"/>
          <p14:tracePt t="13268" x="5551488" y="4232275"/>
          <p14:tracePt t="13274" x="5551488" y="4240213"/>
          <p14:tracePt t="13293" x="5561013" y="4259263"/>
          <p14:tracePt t="13300" x="5561013" y="4268788"/>
          <p14:tracePt t="13309" x="5561013" y="4276725"/>
          <p14:tracePt t="13316" x="5561013" y="4286250"/>
          <p14:tracePt t="13325" x="5561013" y="4295775"/>
          <p14:tracePt t="13332" x="5561013" y="4313238"/>
          <p14:tracePt t="13352" x="5561013" y="4322763"/>
          <p14:tracePt t="13360" x="5561013" y="4332288"/>
          <p14:tracePt t="13367" x="5561013" y="4340225"/>
          <p14:tracePt t="13375" x="5561013" y="4349750"/>
          <p14:tracePt t="13383" x="5561013" y="4359275"/>
          <p14:tracePt t="13391" x="5561013" y="4368800"/>
          <p14:tracePt t="13415" x="5561013" y="4376738"/>
          <p14:tracePt t="13424" x="5561013" y="4386263"/>
          <p14:tracePt t="13439" x="5561013" y="4395788"/>
          <p14:tracePt t="13447" x="5561013" y="4405313"/>
          <p14:tracePt t="13463" x="5561013" y="4413250"/>
          <p14:tracePt t="13471" x="5551488" y="4413250"/>
          <p14:tracePt t="13487" x="5551488" y="4422775"/>
          <p14:tracePt t="13511" x="5543550" y="4422775"/>
          <p14:tracePt t="13527" x="5543550" y="4432300"/>
          <p14:tracePt t="13535" x="5534025" y="4432300"/>
          <p14:tracePt t="13554" x="5524500" y="4441825"/>
          <p14:tracePt t="13570" x="5514975" y="4449763"/>
          <p14:tracePt t="13586" x="5514975" y="4459288"/>
          <p14:tracePt t="13609" x="5507038" y="4459288"/>
          <p14:tracePt t="13617" x="5507038" y="4468813"/>
          <p14:tracePt t="13625" x="5497513" y="4468813"/>
          <p14:tracePt t="13649" x="5487988" y="4468813"/>
          <p14:tracePt t="13665" x="5478463" y="4468813"/>
          <p14:tracePt t="13681" x="5470525" y="4468813"/>
          <p14:tracePt t="13690" x="5461000" y="4468813"/>
          <p14:tracePt t="13717" x="5451475" y="4468813"/>
          <p14:tracePt t="13733" x="5441950" y="4468813"/>
          <p14:tracePt t="13749" x="5434013" y="4468813"/>
          <p14:tracePt t="13765" x="5424488" y="4468813"/>
          <p14:tracePt t="13774" x="5414963" y="4468813"/>
          <p14:tracePt t="13781" x="5405438" y="4468813"/>
          <p14:tracePt t="13805" x="5397500" y="4468813"/>
          <p14:tracePt t="13815" x="5387975" y="4468813"/>
          <p14:tracePt t="13830" x="5378450" y="4468813"/>
          <p14:tracePt t="13847" x="5368925" y="4468813"/>
          <p14:tracePt t="13904" x="5360988" y="4468813"/>
          <p14:tracePt t="13932" x="5351463" y="4468813"/>
          <p14:tracePt t="14000" x="5341938" y="4468813"/>
          <p14:tracePt t="14016" x="5334000" y="4468813"/>
          <p14:tracePt t="14048" x="5324475" y="4468813"/>
          <p14:tracePt t="14064" x="5324475" y="4459288"/>
          <p14:tracePt t="14098" x="5314950" y="4459288"/>
          <p14:tracePt t="14122" x="5314950" y="4449763"/>
          <p14:tracePt t="14130" x="5305425" y="4449763"/>
          <p14:tracePt t="14138" x="5305425" y="4441825"/>
          <p14:tracePt t="14154" x="5305425" y="4432300"/>
          <p14:tracePt t="14195" x="5305425" y="4422775"/>
          <p14:tracePt t="14202" x="5297488" y="4422775"/>
          <p14:tracePt t="14226" x="5297488" y="4413250"/>
          <p14:tracePt t="14250" x="5297488" y="4405313"/>
          <p14:tracePt t="14258" x="5287963" y="4405313"/>
          <p14:tracePt t="14266" x="5287963" y="4395788"/>
          <p14:tracePt t="14274" x="5287963" y="4386263"/>
          <p14:tracePt t="14282" x="5278438" y="4386263"/>
          <p14:tracePt t="14290" x="5278438" y="4376738"/>
          <p14:tracePt t="14298" x="5268913" y="4376738"/>
          <p14:tracePt t="14306" x="5268913" y="4368800"/>
          <p14:tracePt t="14314" x="5268913" y="4359275"/>
          <p14:tracePt t="14322" x="5260975" y="4349750"/>
          <p14:tracePt t="14330" x="5260975" y="4340225"/>
          <p14:tracePt t="14338" x="5251450" y="4332288"/>
          <p14:tracePt t="14347" x="5251450" y="4322763"/>
          <p14:tracePt t="14353" x="5251450" y="4313238"/>
          <p14:tracePt t="14364" x="5251450" y="4303713"/>
          <p14:tracePt t="14369" x="5241925" y="4286250"/>
          <p14:tracePt t="14381" x="5241925" y="4268788"/>
          <p14:tracePt t="14385" x="5232400" y="4249738"/>
          <p14:tracePt t="14395" x="5232400" y="4232275"/>
          <p14:tracePt t="14403" x="5224463" y="4213225"/>
          <p14:tracePt t="14411" x="5224463" y="4195763"/>
          <p14:tracePt t="14419" x="5214938" y="4176713"/>
          <p14:tracePt t="14427" x="5205413" y="4149725"/>
          <p14:tracePt t="14435" x="5195888" y="4113213"/>
          <p14:tracePt t="14443" x="5195888" y="4094163"/>
          <p14:tracePt t="14451" x="5187950" y="4076700"/>
          <p14:tracePt t="14459" x="5187950" y="4049713"/>
          <p14:tracePt t="14467" x="5178425" y="4030663"/>
          <p14:tracePt t="14475" x="5168900" y="4003675"/>
          <p14:tracePt t="14483" x="5159375" y="3984625"/>
          <p14:tracePt t="14491" x="5159375" y="3967163"/>
          <p14:tracePt t="14499" x="5151438" y="3948113"/>
          <p14:tracePt t="14507" x="5151438" y="3940175"/>
          <p14:tracePt t="14515" x="5141913" y="3930650"/>
          <p14:tracePt t="14523" x="5141913" y="3911600"/>
          <p14:tracePt t="14531" x="5132388" y="3903663"/>
          <p14:tracePt t="14549" x="5132388" y="3894138"/>
          <p14:tracePt t="14555" x="5132388" y="3884613"/>
          <p14:tracePt t="14564" x="5122863" y="3875088"/>
          <p14:tracePt t="14579" x="5122863" y="3867150"/>
          <p14:tracePt t="14587" x="5122863" y="3857625"/>
          <p14:tracePt t="14595" x="5122863" y="3848100"/>
          <p14:tracePt t="14611" x="5122863" y="3840163"/>
          <p14:tracePt t="14619" x="5122863" y="3830638"/>
          <p14:tracePt t="14629" x="5122863" y="3821113"/>
          <p14:tracePt t="14635" x="5122863" y="3811588"/>
          <p14:tracePt t="14643" x="5122863" y="3803650"/>
          <p14:tracePt t="14659" x="5122863" y="3794125"/>
          <p14:tracePt t="14669" x="5122863" y="3775075"/>
          <p14:tracePt t="14683" x="5122863" y="3767138"/>
          <p14:tracePt t="14694" x="5132388" y="3767138"/>
          <p14:tracePt t="14701" x="5141913" y="3757613"/>
          <p14:tracePt t="14710" x="5141913" y="3748088"/>
          <p14:tracePt t="14717" x="5151438" y="3738563"/>
          <p14:tracePt t="14758" x="5151438" y="3730625"/>
          <p14:tracePt t="14766" x="5159375" y="3730625"/>
          <p14:tracePt t="14782" x="5159375" y="3721100"/>
          <p14:tracePt t="14814" x="5168900" y="3721100"/>
          <p14:tracePt t="14822" x="5168900" y="3711575"/>
          <p14:tracePt t="14886" x="5168900" y="3702050"/>
          <p14:tracePt t="14902" x="5178425" y="3702050"/>
          <p14:tracePt t="14912" x="5187950" y="3702050"/>
          <p14:tracePt t="14918" x="5195888" y="3702050"/>
          <p14:tracePt t="14927" x="5205413" y="3702050"/>
          <p14:tracePt t="14934" x="5224463" y="3702050"/>
          <p14:tracePt t="14944" x="5241925" y="3702050"/>
          <p14:tracePt t="14950" x="5251450" y="3702050"/>
          <p14:tracePt t="14960" x="5260975" y="3702050"/>
          <p14:tracePt t="14966" x="5268913" y="3702050"/>
          <p14:tracePt t="14976" x="5287963" y="3711575"/>
          <p14:tracePt t="14984" x="5297488" y="3721100"/>
          <p14:tracePt t="14992" x="5305425" y="3721100"/>
          <p14:tracePt t="15000" x="5314950" y="3730625"/>
          <p14:tracePt t="15008" x="5324475" y="3738563"/>
          <p14:tracePt t="15024" x="5334000" y="3738563"/>
          <p14:tracePt t="15032" x="5341938" y="3757613"/>
          <p14:tracePt t="15040" x="5351463" y="3767138"/>
          <p14:tracePt t="15049" x="5360988" y="3784600"/>
          <p14:tracePt t="15056" x="5368925" y="3803650"/>
          <p14:tracePt t="15065" x="5387975" y="3821113"/>
          <p14:tracePt t="15072" x="5397500" y="3857625"/>
          <p14:tracePt t="15081" x="5405438" y="3875088"/>
          <p14:tracePt t="15088" x="5414963" y="3894138"/>
          <p14:tracePt t="15097" x="5424488" y="3911600"/>
          <p14:tracePt t="15104" x="5434013" y="3930650"/>
          <p14:tracePt t="15111" x="5441950" y="3948113"/>
          <p14:tracePt t="15120" x="5451475" y="3967163"/>
          <p14:tracePt t="15127" x="5451475" y="3984625"/>
          <p14:tracePt t="15136" x="5451475" y="3994150"/>
          <p14:tracePt t="15144" x="5461000" y="4013200"/>
          <p14:tracePt t="15152" x="5461000" y="4021138"/>
          <p14:tracePt t="15160" x="5470525" y="4030663"/>
          <p14:tracePt t="15168" x="5470525" y="4049713"/>
          <p14:tracePt t="15176" x="5470525" y="4067175"/>
          <p14:tracePt t="15184" x="5478463" y="4094163"/>
          <p14:tracePt t="15194" x="5478463" y="4130675"/>
          <p14:tracePt t="15200" x="5478463" y="4140200"/>
          <p14:tracePt t="15212" x="5478463" y="4159250"/>
          <p14:tracePt t="15215" x="5478463" y="4195763"/>
          <p14:tracePt t="15225" x="5478463" y="4203700"/>
          <p14:tracePt t="15233" x="5478463" y="4222750"/>
          <p14:tracePt t="15242" x="5478463" y="4240213"/>
          <p14:tracePt t="15249" x="5478463" y="4259263"/>
          <p14:tracePt t="15257" x="5478463" y="4268788"/>
          <p14:tracePt t="15265" x="5478463" y="4286250"/>
          <p14:tracePt t="15273" x="5478463" y="4303713"/>
          <p14:tracePt t="15281" x="5478463" y="4313238"/>
          <p14:tracePt t="15289" x="5478463" y="4332288"/>
          <p14:tracePt t="15297" x="5478463" y="4340225"/>
          <p14:tracePt t="15305" x="5478463" y="4359275"/>
          <p14:tracePt t="15313" x="5478463" y="4376738"/>
          <p14:tracePt t="15321" x="5478463" y="4386263"/>
          <p14:tracePt t="15330" x="5478463" y="4405313"/>
          <p14:tracePt t="15337" x="5470525" y="4413250"/>
          <p14:tracePt t="15346" x="5461000" y="4432300"/>
          <p14:tracePt t="15353" x="5461000" y="4441825"/>
          <p14:tracePt t="15370" x="5461000" y="4449763"/>
          <p14:tracePt t="15378" x="5451475" y="4459288"/>
          <p14:tracePt t="15393" x="5451475" y="4468813"/>
          <p14:tracePt t="15401" x="5441950" y="4478338"/>
          <p14:tracePt t="15417" x="5434013" y="4486275"/>
          <p14:tracePt t="15433" x="5424488" y="4495800"/>
          <p14:tracePt t="15442" x="5414963" y="4495800"/>
          <p14:tracePt t="15449" x="5397500" y="4505325"/>
          <p14:tracePt t="15465" x="5378450" y="4514850"/>
          <p14:tracePt t="15473" x="5368925" y="4522788"/>
          <p14:tracePt t="15481" x="5351463" y="4532313"/>
          <p14:tracePt t="15492" x="5341938" y="4532313"/>
          <p14:tracePt t="15499" x="5324475" y="4541838"/>
          <p14:tracePt t="15508" x="5314950" y="4541838"/>
          <p14:tracePt t="15524" x="5314950" y="4551363"/>
          <p14:tracePt t="15531" x="5305425" y="4551363"/>
          <p14:tracePt t="15540" x="5287963" y="4551363"/>
          <p14:tracePt t="15547" x="5268913" y="4551363"/>
          <p14:tracePt t="15555" x="5251450" y="4551363"/>
          <p14:tracePt t="15564" x="5232400" y="4551363"/>
          <p14:tracePt t="15571" x="5214938" y="4551363"/>
          <p14:tracePt t="15580" x="5205413" y="4551363"/>
          <p14:tracePt t="15595" x="5195888" y="4551363"/>
          <p14:tracePt t="15611" x="5187950" y="4551363"/>
          <p14:tracePt t="15627" x="5178425" y="4551363"/>
          <p14:tracePt t="15635" x="5168900" y="4551363"/>
          <p14:tracePt t="15651" x="5159375" y="4551363"/>
          <p14:tracePt t="15659" x="5151438" y="4541838"/>
          <p14:tracePt t="15667" x="5151438" y="4532313"/>
          <p14:tracePt t="15685" x="5141913" y="4532313"/>
          <p14:tracePt t="15692" x="5141913" y="4522788"/>
          <p14:tracePt t="15700" x="5132388" y="4514850"/>
          <p14:tracePt t="15708" x="5122863" y="4505325"/>
          <p14:tracePt t="15716" x="5114925" y="4495800"/>
          <p14:tracePt t="15724" x="5114925" y="4486275"/>
          <p14:tracePt t="15734" x="5105400" y="4478338"/>
          <p14:tracePt t="15740" x="5095875" y="4478338"/>
          <p14:tracePt t="15748" x="5095875" y="4459288"/>
          <p14:tracePt t="15756" x="5086350" y="4441825"/>
          <p14:tracePt t="15767" x="5086350" y="4432300"/>
          <p14:tracePt t="15774" x="5078413" y="4413250"/>
          <p14:tracePt t="15784" x="5078413" y="4395788"/>
          <p14:tracePt t="15790" x="5078413" y="4376738"/>
          <p14:tracePt t="15800" x="5078413" y="4359275"/>
          <p14:tracePt t="15806" x="5078413" y="4349750"/>
          <p14:tracePt t="15816" x="5068888" y="4322763"/>
          <p14:tracePt t="15822" x="5068888" y="4295775"/>
          <p14:tracePt t="15831" x="5068888" y="4276725"/>
          <p14:tracePt t="15838" x="5059363" y="4249738"/>
          <p14:tracePt t="15848" x="5059363" y="4232275"/>
          <p14:tracePt t="15854" x="5049838" y="4203700"/>
          <p14:tracePt t="15863" x="5049838" y="4186238"/>
          <p14:tracePt t="15883" x="5041900" y="4140200"/>
          <p14:tracePt t="15886" x="5041900" y="4122738"/>
          <p14:tracePt t="15897" x="5032375" y="4086225"/>
          <p14:tracePt t="15902" x="5032375" y="4067175"/>
          <p14:tracePt t="15913" x="5032375" y="4057650"/>
          <p14:tracePt t="15918" x="5032375" y="4040188"/>
          <p14:tracePt t="15928" x="5032375" y="4021138"/>
          <p14:tracePt t="15934" x="5022850" y="3984625"/>
          <p14:tracePt t="15944" x="5022850" y="3967163"/>
          <p14:tracePt t="15950" x="5022850" y="3957638"/>
          <p14:tracePt t="15958" x="5022850" y="3940175"/>
          <p14:tracePt t="15966" x="5022850" y="3930650"/>
          <p14:tracePt t="15974" x="5022850" y="3921125"/>
          <p14:tracePt t="15983" x="5022850" y="3911600"/>
          <p14:tracePt t="15990" x="5022850" y="3903663"/>
          <p14:tracePt t="16000" x="5022850" y="3894138"/>
          <p14:tracePt t="16015" x="5022850" y="3884613"/>
          <p14:tracePt t="16022" x="5022850" y="3875088"/>
          <p14:tracePt t="16030" x="5022850" y="3867150"/>
          <p14:tracePt t="16038" x="5022850" y="3857625"/>
          <p14:tracePt t="16048" x="5032375" y="3848100"/>
          <p14:tracePt t="16054" x="5032375" y="3840163"/>
          <p14:tracePt t="16071" x="5041900" y="3830638"/>
          <p14:tracePt t="16087" x="5041900" y="3821113"/>
          <p14:tracePt t="16098" x="5041900" y="3811588"/>
          <p14:tracePt t="16104" x="5041900" y="3803650"/>
          <p14:tracePt t="16113" x="5049838" y="3794125"/>
          <p14:tracePt t="16120" x="5049838" y="3784600"/>
          <p14:tracePt t="16128" x="5059363" y="3784600"/>
          <p14:tracePt t="16136" x="5068888" y="3784600"/>
          <p14:tracePt t="16144" x="5068888" y="3775075"/>
          <p14:tracePt t="16151" x="5078413" y="3775075"/>
          <p14:tracePt t="16160" x="5078413" y="3767138"/>
          <p14:tracePt t="16168" x="5086350" y="3757613"/>
          <p14:tracePt t="16184" x="5095875" y="3748088"/>
          <p14:tracePt t="16192" x="5095875" y="3738563"/>
          <p14:tracePt t="16200" x="5105400" y="3730625"/>
          <p14:tracePt t="16208" x="5114925" y="3730625"/>
          <p14:tracePt t="16216" x="5132388" y="3721100"/>
          <p14:tracePt t="16224" x="5141913" y="3721100"/>
          <p14:tracePt t="16232" x="5141913" y="3711575"/>
          <p14:tracePt t="16240" x="5159375" y="3702050"/>
          <p14:tracePt t="16256" x="5168900" y="3694113"/>
          <p14:tracePt t="16272" x="5178425" y="3694113"/>
          <p14:tracePt t="16281" x="5187950" y="3684588"/>
          <p14:tracePt t="16287" x="5195888" y="3684588"/>
          <p14:tracePt t="16304" x="5214938" y="3684588"/>
          <p14:tracePt t="16313" x="5224463" y="3684588"/>
          <p14:tracePt t="16319" x="5232400" y="3684588"/>
          <p14:tracePt t="16327" x="5241925" y="3675063"/>
          <p14:tracePt t="16336" x="5260975" y="3675063"/>
          <p14:tracePt t="16346" x="5278438" y="3675063"/>
          <p14:tracePt t="16354" x="5305425" y="3675063"/>
          <p14:tracePt t="16362" x="5334000" y="3675063"/>
          <p14:tracePt t="16370" x="5341938" y="3675063"/>
          <p14:tracePt t="16378" x="5351463" y="3684588"/>
          <p14:tracePt t="16385" x="5368925" y="3684588"/>
          <p14:tracePt t="16393" x="5368925" y="3694113"/>
          <p14:tracePt t="16401" x="5378450" y="3694113"/>
          <p14:tracePt t="16409" x="5387975" y="3702050"/>
          <p14:tracePt t="16418" x="5397500" y="3711575"/>
          <p14:tracePt t="16426" x="5405438" y="3721100"/>
          <p14:tracePt t="16434" x="5414963" y="3730625"/>
          <p14:tracePt t="16444" x="5424488" y="3757613"/>
          <p14:tracePt t="16450" x="5451475" y="3767138"/>
          <p14:tracePt t="16458" x="5461000" y="3794125"/>
          <p14:tracePt t="16467" x="5470525" y="3811588"/>
          <p14:tracePt t="16474" x="5487988" y="3830638"/>
          <p14:tracePt t="16483" x="5497513" y="3857625"/>
          <p14:tracePt t="16489" x="5507038" y="3875088"/>
          <p14:tracePt t="16497" x="5514975" y="3911600"/>
          <p14:tracePt t="16505" x="5524500" y="3940175"/>
          <p14:tracePt t="16513" x="5534025" y="3957638"/>
          <p14:tracePt t="16521" x="5543550" y="3976688"/>
          <p14:tracePt t="16529" x="5551488" y="3994150"/>
          <p14:tracePt t="16537" x="5551488" y="4013200"/>
          <p14:tracePt t="16546" x="5561013" y="4030663"/>
          <p14:tracePt t="16553" x="5561013" y="4049713"/>
          <p14:tracePt t="16562" x="5561013" y="4076700"/>
          <p14:tracePt t="16570" x="5570538" y="4086225"/>
          <p14:tracePt t="16577" x="5570538" y="4103688"/>
          <p14:tracePt t="16585" x="5570538" y="4122738"/>
          <p14:tracePt t="16593" x="5570538" y="4149725"/>
          <p14:tracePt t="16603" x="5580063" y="4167188"/>
          <p14:tracePt t="16609" x="5580063" y="4186238"/>
          <p14:tracePt t="16619" x="5580063" y="4203700"/>
          <p14:tracePt t="16625" x="5580063" y="4222750"/>
          <p14:tracePt t="16635" x="5580063" y="4240213"/>
          <p14:tracePt t="16641" x="5580063" y="4259263"/>
          <p14:tracePt t="16651" x="5580063" y="4276725"/>
          <p14:tracePt t="16660" x="5580063" y="4286250"/>
          <p14:tracePt t="16667" x="5580063" y="4303713"/>
          <p14:tracePt t="16675" x="5580063" y="4340225"/>
          <p14:tracePt t="16687" x="5580063" y="4359275"/>
          <p14:tracePt t="16697" x="5580063" y="4368800"/>
          <p14:tracePt t="16704" x="5580063" y="4386263"/>
          <p14:tracePt t="16714" x="5580063" y="4405313"/>
          <p14:tracePt t="16720" x="5580063" y="4422775"/>
          <p14:tracePt t="16729" x="5580063" y="4441825"/>
          <p14:tracePt t="16736" x="5580063" y="4459288"/>
          <p14:tracePt t="16744" x="5580063" y="4478338"/>
          <p14:tracePt t="16752" x="5580063" y="4495800"/>
          <p14:tracePt t="16760" x="5570538" y="4505325"/>
          <p14:tracePt t="16768" x="5570538" y="4522788"/>
          <p14:tracePt t="16776" x="5561013" y="4541838"/>
          <p14:tracePt t="16783" x="5561013" y="4551363"/>
          <p14:tracePt t="16791" x="5561013" y="4559300"/>
          <p14:tracePt t="16799" x="5551488" y="4568825"/>
          <p14:tracePt t="16807" x="5551488" y="4578350"/>
          <p14:tracePt t="16815" x="5543550" y="4587875"/>
          <p14:tracePt t="16823" x="5543550" y="4595813"/>
          <p14:tracePt t="16831" x="5543550" y="4605338"/>
          <p14:tracePt t="16839" x="5524500" y="4614863"/>
          <p14:tracePt t="16847" x="5514975" y="4614863"/>
          <p14:tracePt t="16856" x="5497513" y="4624388"/>
          <p14:tracePt t="16869" x="5487988" y="4632325"/>
          <p14:tracePt t="16882" x="5470525" y="4632325"/>
          <p14:tracePt t="16888" x="5461000" y="4641850"/>
          <p14:tracePt t="16904" x="5451475" y="4641850"/>
          <p14:tracePt t="16915" x="5441950" y="4651375"/>
          <p14:tracePt t="16920" x="5434013" y="4651375"/>
          <p14:tracePt t="16932" x="5424488" y="4660900"/>
          <p14:tracePt t="16936" x="5414963" y="4660900"/>
          <p14:tracePt t="16963" x="5405438" y="4660900"/>
          <p14:tracePt t="16970" x="5397500" y="4668838"/>
          <p14:tracePt t="16986" x="5387975" y="4668838"/>
          <p14:tracePt t="16994" x="5378450" y="4668838"/>
          <p14:tracePt t="17002" x="5368925" y="4668838"/>
          <p14:tracePt t="17018" x="5360988" y="4668838"/>
          <p14:tracePt t="17026" x="5360988" y="4678363"/>
          <p14:tracePt t="17050" x="5351463" y="4678363"/>
          <p14:tracePt t="17102" x="5341938" y="4678363"/>
          <p14:tracePt t="17537" x="5334000" y="4678363"/>
          <p14:tracePt t="17561" x="5324475" y="4678363"/>
          <p14:tracePt t="17569" x="5324475" y="4687888"/>
          <p14:tracePt t="17577" x="5314950" y="4687888"/>
          <p14:tracePt t="17594" x="5305425" y="4687888"/>
          <p14:tracePt t="17633" x="5297488" y="4687888"/>
          <p14:tracePt t="17657" x="5287963" y="4687888"/>
          <p14:tracePt t="17706" x="5278438" y="4687888"/>
          <p14:tracePt t="19972" x="5268913" y="4687888"/>
          <p14:tracePt t="19980" x="5260975" y="4687888"/>
          <p14:tracePt t="19986" x="5251450" y="4687888"/>
          <p14:tracePt t="19997" x="5241925" y="4678363"/>
          <p14:tracePt t="20004" x="5224463" y="4668838"/>
          <p14:tracePt t="20012" x="5214938" y="4668838"/>
          <p14:tracePt t="20020" x="5195888" y="4660900"/>
          <p14:tracePt t="20028" x="5187950" y="4651375"/>
          <p14:tracePt t="20036" x="5178425" y="4641850"/>
          <p14:tracePt t="20044" x="5159375" y="4632325"/>
          <p14:tracePt t="20052" x="5151438" y="4614863"/>
          <p14:tracePt t="20060" x="5151438" y="4605338"/>
          <p14:tracePt t="20068" x="5132388" y="4587875"/>
          <p14:tracePt t="20076" x="5122863" y="4568825"/>
          <p14:tracePt t="20084" x="5122863" y="4551363"/>
          <p14:tracePt t="20092" x="5114925" y="4532313"/>
          <p14:tracePt t="20100" x="5095875" y="4514850"/>
          <p14:tracePt t="20108" x="5095875" y="4495800"/>
          <p14:tracePt t="20116" x="5086350" y="4478338"/>
          <p14:tracePt t="20124" x="5078413" y="4459288"/>
          <p14:tracePt t="20132" x="5068888" y="4449763"/>
          <p14:tracePt t="20140" x="5068888" y="4432300"/>
          <p14:tracePt t="20148" x="5059363" y="4422775"/>
          <p14:tracePt t="20165" x="5049838" y="4413250"/>
          <p14:tracePt t="20172" x="5049838" y="4395788"/>
          <p14:tracePt t="20180" x="5049838" y="4386263"/>
          <p14:tracePt t="20187" x="5049838" y="4376738"/>
          <p14:tracePt t="20195" x="5049838" y="4368800"/>
          <p14:tracePt t="20203" x="5049838" y="4359275"/>
          <p14:tracePt t="20211" x="5049838" y="4349750"/>
          <p14:tracePt t="20219" x="5041900" y="4340225"/>
          <p14:tracePt t="20230" x="5041900" y="4322763"/>
          <p14:tracePt t="20235" x="5032375" y="4303713"/>
          <p14:tracePt t="20246" x="5032375" y="4276725"/>
          <p14:tracePt t="20252" x="5032375" y="4268788"/>
          <p14:tracePt t="20262" x="5022850" y="4249738"/>
          <p14:tracePt t="20267" x="5022850" y="4232275"/>
          <p14:tracePt t="20277" x="5022850" y="4222750"/>
          <p14:tracePt t="20285" x="5014913" y="4203700"/>
          <p14:tracePt t="20293" x="5014913" y="4176713"/>
          <p14:tracePt t="20301" x="5005388" y="4159250"/>
          <p14:tracePt t="20309" x="5005388" y="4122738"/>
          <p14:tracePt t="20317" x="4995863" y="4086225"/>
          <p14:tracePt t="20325" x="4986338" y="4049713"/>
          <p14:tracePt t="20335" x="4986338" y="4021138"/>
          <p14:tracePt t="20341" x="4968875" y="3984625"/>
          <p14:tracePt t="20351" x="4968875" y="3957638"/>
          <p14:tracePt t="20357" x="4959350" y="3911600"/>
          <p14:tracePt t="20365" x="4949825" y="3884613"/>
          <p14:tracePt t="20373" x="4941888" y="3848100"/>
          <p14:tracePt t="20381" x="4941888" y="3803650"/>
          <p14:tracePt t="20389" x="4922838" y="3748088"/>
          <p14:tracePt t="20397" x="4922838" y="3721100"/>
          <p14:tracePt t="20406" x="4905375" y="3684588"/>
          <p14:tracePt t="20414" x="4905375" y="3665538"/>
          <p14:tracePt t="20421" x="4905375" y="3648075"/>
          <p14:tracePt t="20430" x="4895850" y="3621088"/>
          <p14:tracePt t="20437" x="4895850" y="3602038"/>
          <p14:tracePt t="20445" x="4886325" y="3584575"/>
          <p14:tracePt t="20453" x="4886325" y="3575050"/>
          <p14:tracePt t="20461" x="4886325" y="3565525"/>
          <p14:tracePt t="20485" x="4886325" y="3556000"/>
          <p14:tracePt t="20502" x="4886325" y="3548063"/>
          <p14:tracePt t="20510" x="4886325" y="3538538"/>
          <p14:tracePt t="20526" x="4886325" y="3529013"/>
          <p14:tracePt t="20536" x="4886325" y="3519488"/>
          <p14:tracePt t="20544" x="4886325" y="3511550"/>
          <p14:tracePt t="20560" x="4895850" y="3511550"/>
          <p14:tracePt t="20567" x="4895850" y="3502025"/>
          <p14:tracePt t="20608" x="4895850" y="3492500"/>
          <p14:tracePt t="20632" x="4895850" y="3482975"/>
          <p14:tracePt t="20664" x="4895850" y="3475038"/>
          <p14:tracePt t="20673" x="4905375" y="3475038"/>
          <p14:tracePt t="20689" x="4905375" y="3465513"/>
          <p14:tracePt t="20695" x="4913313" y="3465513"/>
          <p14:tracePt t="20711" x="4913313" y="3455988"/>
          <p14:tracePt t="20720" x="4922838" y="3455988"/>
          <p14:tracePt t="20735" x="4932363" y="3455988"/>
          <p14:tracePt t="20743" x="4941888" y="3446463"/>
          <p14:tracePt t="20751" x="4949825" y="3446463"/>
          <p14:tracePt t="20759" x="4968875" y="3438525"/>
          <p14:tracePt t="20767" x="4978400" y="3438525"/>
          <p14:tracePt t="20775" x="4986338" y="3438525"/>
          <p14:tracePt t="20786" x="4995863" y="3438525"/>
          <p14:tracePt t="20802" x="5005388" y="3438525"/>
          <p14:tracePt t="20808" x="5014913" y="3438525"/>
          <p14:tracePt t="20818" x="5032375" y="3438525"/>
          <p14:tracePt t="20826" x="5041900" y="3438525"/>
          <p14:tracePt t="20834" x="5059363" y="3446463"/>
          <p14:tracePt t="20850" x="5078413" y="3465513"/>
          <p14:tracePt t="20858" x="5078413" y="3475038"/>
          <p14:tracePt t="20866" x="5086350" y="3492500"/>
          <p14:tracePt t="20875" x="5095875" y="3511550"/>
          <p14:tracePt t="20882" x="5105400" y="3538538"/>
          <p14:tracePt t="20889" x="5114925" y="3565525"/>
          <p14:tracePt t="20897" x="5114925" y="3575050"/>
          <p14:tracePt t="20905" x="5122863" y="3611563"/>
          <p14:tracePt t="20913" x="5132388" y="3621088"/>
          <p14:tracePt t="20921" x="5132388" y="3629025"/>
          <p14:tracePt t="20930" x="5141913" y="3648075"/>
          <p14:tracePt t="20937" x="5141913" y="3657600"/>
          <p14:tracePt t="20994" x="5141913" y="3665538"/>
          <p14:tracePt t="21236" x="5122863" y="3665538"/>
          <p14:tracePt t="21243" x="5095875" y="3665538"/>
          <p14:tracePt t="21252" x="5068888" y="3665538"/>
          <p14:tracePt t="21260" x="5032375" y="3665538"/>
          <p14:tracePt t="21268" x="4995863" y="3665538"/>
          <p14:tracePt t="21276" x="4949825" y="3665538"/>
          <p14:tracePt t="21283" x="4922838" y="3665538"/>
          <p14:tracePt t="21291" x="4886325" y="3675063"/>
          <p14:tracePt t="21299" x="4803775" y="3675063"/>
          <p14:tracePt t="21307" x="4795838" y="3675063"/>
          <p14:tracePt t="21315" x="4759325" y="3675063"/>
          <p14:tracePt t="21323" x="4730750" y="3675063"/>
          <p14:tracePt t="21331" x="4703763" y="3684588"/>
          <p14:tracePt t="21339" x="4695825" y="3684588"/>
          <p14:tracePt t="21347" x="4686300" y="3684588"/>
          <p14:tracePt t="21355" x="4676775" y="3684588"/>
          <p14:tracePt t="23194" x="4676775" y="3694113"/>
          <p14:tracePt t="23202" x="4676775" y="3702050"/>
          <p14:tracePt t="23210" x="4686300" y="3711575"/>
          <p14:tracePt t="23218" x="4695825" y="3711575"/>
          <p14:tracePt t="23226" x="4695825" y="3721100"/>
          <p14:tracePt t="23234" x="4703763" y="3721100"/>
          <p14:tracePt t="23242" x="4722813" y="3721100"/>
          <p14:tracePt t="23258" x="4740275" y="3721100"/>
          <p14:tracePt t="23266" x="4767263" y="3721100"/>
          <p14:tracePt t="23274" x="4786313" y="3721100"/>
          <p14:tracePt t="23282" x="4822825" y="3721100"/>
          <p14:tracePt t="23292" x="4849813" y="3721100"/>
          <p14:tracePt t="23298" x="4868863" y="3721100"/>
          <p14:tracePt t="23308" x="4895850" y="3721100"/>
          <p14:tracePt t="23315" x="4922838" y="3721100"/>
          <p14:tracePt t="23324" x="4949825" y="3711575"/>
          <p14:tracePt t="23331" x="4968875" y="3711575"/>
          <p14:tracePt t="23340" x="4986338" y="3702050"/>
          <p14:tracePt t="23347" x="5005388" y="3694113"/>
          <p14:tracePt t="23356" x="5014913" y="3694113"/>
          <p14:tracePt t="23364" x="5022850" y="3684588"/>
          <p14:tracePt t="23385" x="5032375" y="3684588"/>
          <p14:tracePt t="23388" x="5041900" y="3675063"/>
          <p14:tracePt t="23477" x="5041900" y="3665538"/>
          <p14:tracePt t="23483" x="5032375" y="3665538"/>
          <p14:tracePt t="23492" x="5014913" y="3665538"/>
          <p14:tracePt t="23499" x="4986338" y="3665538"/>
          <p14:tracePt t="23507" x="4959350" y="3665538"/>
          <p14:tracePt t="23515" x="4913313" y="3657600"/>
          <p14:tracePt t="23523" x="4886325" y="3657600"/>
          <p14:tracePt t="23531" x="4840288" y="3657600"/>
          <p14:tracePt t="23539" x="4813300" y="3657600"/>
          <p14:tracePt t="23548" x="4795838" y="3657600"/>
          <p14:tracePt t="23556" x="4767263" y="3657600"/>
          <p14:tracePt t="23565" x="4749800" y="3657600"/>
          <p14:tracePt t="23572" x="4730750" y="3657600"/>
          <p14:tracePt t="23582" x="4722813" y="3648075"/>
          <p14:tracePt t="24401" x="4722813" y="3657600"/>
          <p14:tracePt t="24411" x="4722813" y="3675063"/>
          <p14:tracePt t="24417" x="4722813" y="3684588"/>
          <p14:tracePt t="24427" x="4722813" y="3711575"/>
          <p14:tracePt t="24433" x="4730750" y="3738563"/>
          <p14:tracePt t="24443" x="4740275" y="3757613"/>
          <p14:tracePt t="24449" x="4759325" y="3784600"/>
          <p14:tracePt t="24459" x="4767263" y="3794125"/>
          <p14:tracePt t="24467" x="4776788" y="3811588"/>
          <p14:tracePt t="24475" x="4795838" y="3830638"/>
          <p14:tracePt t="24483" x="4803775" y="3840163"/>
          <p14:tracePt t="24491" x="4813300" y="3857625"/>
          <p14:tracePt t="24500" x="4832350" y="3867150"/>
          <p14:tracePt t="24508" x="4832350" y="3875088"/>
          <p14:tracePt t="24515" x="4849813" y="3894138"/>
          <p14:tracePt t="24531" x="4859338" y="3911600"/>
          <p14:tracePt t="24540" x="4859338" y="3921125"/>
          <p14:tracePt t="24555" x="4859338" y="3930650"/>
          <p14:tracePt t="24596" x="4859338" y="3940175"/>
          <p14:tracePt t="24604" x="4868863" y="3940175"/>
          <p14:tracePt t="24612" x="4876800" y="3948113"/>
          <p14:tracePt t="24620" x="4886325" y="3948113"/>
          <p14:tracePt t="24628" x="4886325" y="3957638"/>
          <p14:tracePt t="24636" x="4895850" y="3957638"/>
          <p14:tracePt t="24644" x="4905375" y="3957638"/>
          <p14:tracePt t="24652" x="4913313" y="3957638"/>
          <p14:tracePt t="24667" x="4922838" y="3967163"/>
          <p14:tracePt t="24676" x="4932363" y="3967163"/>
          <p14:tracePt t="24684" x="4941888" y="3976688"/>
          <p14:tracePt t="24692" x="4959350" y="3976688"/>
          <p14:tracePt t="24702" x="4968875" y="3984625"/>
          <p14:tracePt t="24718" x="4978400" y="3994150"/>
          <p14:tracePt t="24734" x="4986338" y="4003675"/>
          <p14:tracePt t="24743" x="4995863" y="4003675"/>
          <p14:tracePt t="24750" x="5005388" y="4003675"/>
          <p14:tracePt t="24766" x="5014913" y="4013200"/>
          <p14:tracePt t="24778" x="5022850" y="4013200"/>
          <p14:tracePt t="24802" x="5032375" y="4013200"/>
          <p14:tracePt t="24812" x="5041900" y="4013200"/>
          <p14:tracePt t="24817" x="5049838" y="4021138"/>
          <p14:tracePt t="24825" x="5059363" y="4030663"/>
          <p14:tracePt t="24833" x="5078413" y="4049713"/>
          <p14:tracePt t="24842" x="5086350" y="4067175"/>
          <p14:tracePt t="24849" x="5095875" y="4094163"/>
          <p14:tracePt t="24857" x="5105400" y="4113213"/>
          <p14:tracePt t="24865" x="5122863" y="4149725"/>
          <p14:tracePt t="24873" x="5132388" y="4176713"/>
          <p14:tracePt t="24898" x="5187950" y="4249738"/>
          <p14:tracePt t="24906" x="5205413" y="4276725"/>
          <p14:tracePt t="24915" x="5232400" y="4313238"/>
          <p14:tracePt t="24922" x="5287963" y="4376738"/>
          <p14:tracePt t="24931" x="5341938" y="4441825"/>
          <p14:tracePt t="24938" x="5397500" y="4505325"/>
          <p14:tracePt t="24947" x="5497513" y="4624388"/>
          <p14:tracePt t="24954" x="5580063" y="4714875"/>
          <p14:tracePt t="24962" x="5616575" y="4760913"/>
          <p14:tracePt t="25127" x="5597525" y="4760913"/>
          <p14:tracePt t="25135" x="5570538" y="4751388"/>
          <p14:tracePt t="25143" x="5534025" y="4732338"/>
          <p14:tracePt t="25152" x="5514975" y="4724400"/>
          <p14:tracePt t="25168" x="5497513" y="4724400"/>
          <p14:tracePt t="25176" x="5487988" y="4724400"/>
          <p14:tracePt t="25184" x="5478463" y="4724400"/>
          <p14:tracePt t="25192" x="5470525" y="4705350"/>
          <p14:tracePt t="25200" x="5470525" y="4697413"/>
          <p14:tracePt t="25208" x="5461000" y="4697413"/>
          <p14:tracePt t="25216" x="5461000" y="4687888"/>
          <p14:tracePt t="25232" x="5451475" y="4687888"/>
          <p14:tracePt t="25264" x="5451475" y="4697413"/>
          <p14:tracePt t="25274" x="5451475" y="4705350"/>
          <p14:tracePt t="25290" x="5451475" y="4714875"/>
          <p14:tracePt t="25314" x="5461000" y="4724400"/>
          <p14:tracePt t="25620" x="5470525" y="4724400"/>
          <p14:tracePt t="25629" x="5487988" y="4724400"/>
          <p14:tracePt t="25636" x="5507038" y="4724400"/>
          <p14:tracePt t="25646" x="5534025" y="4724400"/>
          <p14:tracePt t="25652" x="5570538" y="4724400"/>
          <p14:tracePt t="25659" x="5643563" y="4724400"/>
          <p14:tracePt t="25667" x="5734050" y="4705350"/>
          <p14:tracePt t="25675" x="5853113" y="4697413"/>
          <p14:tracePt t="25683" x="5999163" y="4697413"/>
          <p14:tracePt t="25691" x="6089650" y="4697413"/>
          <p14:tracePt t="25699" x="6218238" y="4697413"/>
          <p14:tracePt t="25707" x="6362700" y="4697413"/>
          <p14:tracePt t="25715" x="6435725" y="4678363"/>
          <p14:tracePt t="25723" x="6491288" y="4678363"/>
          <p14:tracePt t="25731" x="6537325" y="4678363"/>
          <p14:tracePt t="25739" x="6564313" y="4678363"/>
          <p14:tracePt t="25747" x="6591300" y="4678363"/>
          <p14:tracePt t="25755" x="6610350" y="4678363"/>
          <p14:tracePt t="25763" x="6618288" y="4678363"/>
          <p14:tracePt t="25781" x="6627813" y="4678363"/>
          <p14:tracePt t="25787" x="6637338" y="4678363"/>
          <p14:tracePt t="25804" x="6645275" y="4678363"/>
          <p14:tracePt t="25814" x="6654800" y="4678363"/>
          <p14:tracePt t="25820" x="6664325" y="4668838"/>
          <p14:tracePt t="25831" x="6673850" y="4660900"/>
          <p14:tracePt t="25836" x="6681788" y="4660900"/>
          <p14:tracePt t="25846" x="6700838" y="4651375"/>
          <p14:tracePt t="25867" x="6710363" y="4651375"/>
          <p14:tracePt t="25874" x="6718300" y="4641850"/>
          <p14:tracePt t="25884" x="6727825" y="4641850"/>
          <p14:tracePt t="25899" x="6754813" y="4632325"/>
          <p14:tracePt t="25906" x="6764338" y="4624388"/>
          <p14:tracePt t="25916" x="6791325" y="4605338"/>
          <p14:tracePt t="25922" x="6810375" y="4587875"/>
          <p14:tracePt t="25931" x="6837363" y="4578350"/>
          <p14:tracePt t="25938" x="6856413" y="4559300"/>
          <p14:tracePt t="25946" x="6873875" y="4541838"/>
          <p14:tracePt t="25954" x="6892925" y="4522788"/>
          <p14:tracePt t="25962" x="6910388" y="4514850"/>
          <p14:tracePt t="25970" x="6929438" y="4505325"/>
          <p14:tracePt t="25978" x="6937375" y="4495800"/>
          <p14:tracePt t="25986" x="6946900" y="4486275"/>
          <p14:tracePt t="25994" x="6946900" y="4478338"/>
          <p14:tracePt t="26006" x="6956425" y="4478338"/>
          <p14:tracePt t="26015" x="6956425" y="4468813"/>
          <p14:tracePt t="26032" x="6956425" y="4459288"/>
          <p14:tracePt t="26054" x="6964363" y="4449763"/>
          <p14:tracePt t="26062" x="6964363" y="4441825"/>
          <p14:tracePt t="26070" x="6964363" y="4432300"/>
          <p14:tracePt t="26078" x="6964363" y="4413250"/>
          <p14:tracePt t="26085" x="6964363" y="4405313"/>
          <p14:tracePt t="26093" x="6964363" y="4395788"/>
          <p14:tracePt t="26101" x="6964363" y="4386263"/>
          <p14:tracePt t="26111" x="6964363" y="4368800"/>
          <p14:tracePt t="26119" x="6964363" y="4349750"/>
          <p14:tracePt t="26128" x="6973888" y="4340225"/>
          <p14:tracePt t="26135" x="6973888" y="4332288"/>
          <p14:tracePt t="26144" x="6973888" y="4322763"/>
          <p14:tracePt t="26152" x="6983413" y="4322763"/>
          <p14:tracePt t="26161" x="6983413" y="4313238"/>
          <p14:tracePt t="26168" x="6992938" y="4295775"/>
          <p14:tracePt t="26176" x="6992938" y="4286250"/>
          <p14:tracePt t="26184" x="6992938" y="4276725"/>
          <p14:tracePt t="26192" x="6992938" y="4259263"/>
          <p14:tracePt t="26200" x="6992938" y="4249738"/>
          <p14:tracePt t="26220" x="7000875" y="4240213"/>
          <p14:tracePt t="26230" x="7000875" y="4232275"/>
          <p14:tracePt t="26245" x="7000875" y="4222750"/>
          <p14:tracePt t="26252" x="7000875" y="4213225"/>
          <p14:tracePt t="26268" x="7000875" y="4203700"/>
          <p14:tracePt t="26284" x="7000875" y="4195763"/>
          <p14:tracePt t="26323" x="7000875" y="4186238"/>
          <p14:tracePt t="26351" x="7000875" y="4176713"/>
          <p14:tracePt t="26377" x="7000875" y="4167188"/>
          <p14:tracePt t="26409" x="6983413" y="4176713"/>
          <p14:tracePt t="26417" x="6937375" y="4195763"/>
          <p14:tracePt t="26425" x="6919913" y="4213225"/>
          <p14:tracePt t="26433" x="6856413" y="4240213"/>
          <p14:tracePt t="26441" x="6791325" y="4276725"/>
          <p14:tracePt t="26449" x="6718300" y="4322763"/>
          <p14:tracePt t="26457" x="6664325" y="4349750"/>
          <p14:tracePt t="26465" x="6637338" y="4376738"/>
          <p14:tracePt t="26473" x="6610350" y="4395788"/>
          <p14:tracePt t="26483" x="6564313" y="4441825"/>
          <p14:tracePt t="26490" x="6527800" y="4468813"/>
          <p14:tracePt t="26499" x="6500813" y="4505325"/>
          <p14:tracePt t="26505" x="6472238" y="4532313"/>
          <p14:tracePt t="26517" x="6454775" y="4568825"/>
          <p14:tracePt t="26525" x="6435725" y="4587875"/>
          <p14:tracePt t="26533" x="6418263" y="4614863"/>
          <p14:tracePt t="26541" x="6408738" y="4632325"/>
          <p14:tracePt t="26549" x="6391275" y="4651375"/>
          <p14:tracePt t="26558" x="6362700" y="4660900"/>
          <p14:tracePt t="26566" x="6354763" y="4678363"/>
          <p14:tracePt t="26574" x="6354763" y="4687888"/>
          <p14:tracePt t="26584" x="6354763" y="4697413"/>
          <p14:tracePt t="26590" x="6345238" y="4697413"/>
          <p14:tracePt t="26600" x="6345238" y="4705350"/>
          <p14:tracePt t="26723" x="6345238" y="4697413"/>
          <p14:tracePt t="26739" x="6345238" y="4687888"/>
          <p14:tracePt t="26812" x="6345238" y="4678363"/>
          <p14:tracePt t="26835" x="6345238" y="4668838"/>
          <p14:tracePt t="26843" x="6354763" y="4660900"/>
          <p14:tracePt t="26851" x="6362700" y="4651375"/>
          <p14:tracePt t="26859" x="6362700" y="4641850"/>
          <p14:tracePt t="26867" x="6381750" y="4624388"/>
          <p14:tracePt t="26875" x="6391275" y="4624388"/>
          <p14:tracePt t="26883" x="6408738" y="4605338"/>
          <p14:tracePt t="26892" x="6418263" y="4587875"/>
          <p14:tracePt t="26899" x="6427788" y="4568825"/>
          <p14:tracePt t="26907" x="6435725" y="4559300"/>
          <p14:tracePt t="26916" x="6445250" y="4541838"/>
          <p14:tracePt t="26923" x="6454775" y="4522788"/>
          <p14:tracePt t="26931" x="6464300" y="4505325"/>
          <p14:tracePt t="26939" x="6472238" y="4468813"/>
          <p14:tracePt t="26949" x="6481763" y="4449763"/>
          <p14:tracePt t="26957" x="6491288" y="4432300"/>
          <p14:tracePt t="26965" x="6500813" y="4422775"/>
          <p14:tracePt t="26973" x="6508750" y="4413250"/>
          <p14:tracePt t="26981" x="6518275" y="4405313"/>
          <p14:tracePt t="26989" x="6518275" y="4395788"/>
          <p14:tracePt t="26999" x="6518275" y="4386263"/>
          <p14:tracePt t="27005" x="6518275" y="4376738"/>
          <p14:tracePt t="27014" x="6527800" y="4359275"/>
          <p14:tracePt t="27021" x="6537325" y="4340225"/>
          <p14:tracePt t="27030" x="6545263" y="4322763"/>
          <p14:tracePt t="27037" x="6573838" y="4295775"/>
          <p14:tracePt t="27048" x="6581775" y="4268788"/>
          <p14:tracePt t="27053" x="6610350" y="4240213"/>
          <p14:tracePt t="27062" x="6618288" y="4213225"/>
          <p14:tracePt t="27070" x="6654800" y="4195763"/>
          <p14:tracePt t="27078" x="6673850" y="4149725"/>
          <p14:tracePt t="27086" x="6691313" y="4130675"/>
          <p14:tracePt t="27094" x="6727825" y="4094163"/>
          <p14:tracePt t="27102" x="6754813" y="4067175"/>
          <p14:tracePt t="27110" x="6773863" y="4040188"/>
          <p14:tracePt t="27119" x="6810375" y="4003675"/>
          <p14:tracePt t="27126" x="6846888" y="3957638"/>
          <p14:tracePt t="27134" x="6856413" y="3940175"/>
          <p14:tracePt t="27142" x="6883400" y="3903663"/>
          <p14:tracePt t="27150" x="6892925" y="3875088"/>
          <p14:tracePt t="27158" x="6910388" y="3848100"/>
          <p14:tracePt t="27168" x="6919913" y="3830638"/>
          <p14:tracePt t="27174" x="6919913" y="3821113"/>
          <p14:tracePt t="27187" x="6929438" y="3803650"/>
          <p14:tracePt t="27190" x="6937375" y="3794125"/>
          <p14:tracePt t="27202" x="6937375" y="3775075"/>
          <p14:tracePt t="27217" x="6937375" y="3767138"/>
          <p14:tracePt t="27240" x="6946900" y="3767138"/>
          <p14:tracePt t="27495" x="6946900" y="3775075"/>
          <p14:tracePt t="27514" x="6937375" y="3784600"/>
          <p14:tracePt t="27522" x="6937375" y="3794125"/>
          <p14:tracePt t="27532" x="6937375" y="3803650"/>
          <p14:tracePt t="27547" x="6929438" y="3821113"/>
          <p14:tracePt t="27554" x="6919913" y="3821113"/>
          <p14:tracePt t="27563" x="6919913" y="3830638"/>
          <p14:tracePt t="27570" x="6910388" y="3840163"/>
          <p14:tracePt t="27578" x="6900863" y="3848100"/>
          <p14:tracePt t="27586" x="6900863" y="3857625"/>
          <p14:tracePt t="27594" x="6892925" y="3867150"/>
          <p14:tracePt t="27602" x="6883400" y="3884613"/>
          <p14:tracePt t="27610" x="6873875" y="3903663"/>
          <p14:tracePt t="27625" x="6864350" y="3921125"/>
          <p14:tracePt t="27633" x="6856413" y="3940175"/>
          <p14:tracePt t="27641" x="6856413" y="3957638"/>
          <p14:tracePt t="27649" x="6846888" y="3976688"/>
          <p14:tracePt t="27657" x="6837363" y="3994150"/>
          <p14:tracePt t="27665" x="6827838" y="4030663"/>
          <p14:tracePt t="27673" x="6827838" y="4049713"/>
          <p14:tracePt t="27681" x="6819900" y="4067175"/>
          <p14:tracePt t="27689" x="6810375" y="4086225"/>
          <p14:tracePt t="27697" x="6810375" y="4103688"/>
          <p14:tracePt t="27705" x="6800850" y="4122738"/>
          <p14:tracePt t="27714" x="6800850" y="4140200"/>
          <p14:tracePt t="27721" x="6800850" y="4159250"/>
          <p14:tracePt t="27731" x="6791325" y="4176713"/>
          <p14:tracePt t="27749" x="6783388" y="4195763"/>
          <p14:tracePt t="27754" x="6783388" y="4203700"/>
          <p14:tracePt t="27764" x="6773863" y="4222750"/>
          <p14:tracePt t="27770" x="6773863" y="4240213"/>
          <p14:tracePt t="27788" x="6764338" y="4249738"/>
          <p14:tracePt t="27804" x="6764338" y="4259263"/>
          <p14:tracePt t="27820" x="6764338" y="4268788"/>
          <p14:tracePt t="27836" x="6754813" y="4268788"/>
          <p14:tracePt t="28296" x="6746875" y="4268788"/>
          <p14:tracePt t="28343" x="6737350" y="4268788"/>
          <p14:tracePt t="28385" x="6727825" y="4268788"/>
          <p14:tracePt t="28400" x="6718300" y="4268788"/>
          <p14:tracePt t="28424" x="6710363" y="4268788"/>
          <p14:tracePt t="28448" x="6700838" y="4268788"/>
          <p14:tracePt t="29504" x="6691313" y="4268788"/>
          <p14:tracePt t="29520" x="6681788" y="4268788"/>
          <p14:tracePt t="29544" x="6673850" y="4259263"/>
          <p14:tracePt t="29560" x="6673850" y="4249738"/>
          <p14:tracePt t="29568" x="6673850" y="4240213"/>
          <p14:tracePt t="29576" x="6673850" y="4222750"/>
          <p14:tracePt t="29584" x="6673850" y="4203700"/>
          <p14:tracePt t="29593" x="6673850" y="4167188"/>
          <p14:tracePt t="29600" x="6673850" y="4140200"/>
          <p14:tracePt t="29608" x="6673850" y="4094163"/>
          <p14:tracePt t="29615" x="6673850" y="4067175"/>
          <p14:tracePt t="29624" x="6681788" y="4040188"/>
          <p14:tracePt t="29631" x="6681788" y="4003675"/>
          <p14:tracePt t="29639" x="6700838" y="3976688"/>
          <p14:tracePt t="29647" x="6718300" y="3948113"/>
          <p14:tracePt t="29655" x="6727825" y="3911600"/>
          <p14:tracePt t="29664" x="6746875" y="3875088"/>
          <p14:tracePt t="29671" x="6754813" y="3840163"/>
          <p14:tracePt t="29680" x="6764338" y="3821113"/>
          <p14:tracePt t="29687" x="6773863" y="3794125"/>
          <p14:tracePt t="29695" x="6783388" y="3775075"/>
          <p14:tracePt t="29704" x="6800850" y="3757613"/>
          <p14:tracePt t="29714" x="6800850" y="3738563"/>
          <p14:tracePt t="29720" x="6810375" y="3721100"/>
          <p14:tracePt t="29731" x="6819900" y="3721100"/>
          <p14:tracePt t="29736" x="6827838" y="3702050"/>
          <p14:tracePt t="29746" x="6827838" y="3684588"/>
          <p14:tracePt t="29754" x="6846888" y="3665538"/>
          <p14:tracePt t="29762" x="6864350" y="3638550"/>
          <p14:tracePt t="29770" x="6864350" y="3629025"/>
          <p14:tracePt t="29778" x="6864350" y="3621088"/>
          <p14:tracePt t="29786" x="6864350" y="3611563"/>
          <p14:tracePt t="29794" x="6864350" y="3602038"/>
          <p14:tracePt t="29802" x="6864350" y="3592513"/>
          <p14:tracePt t="29818" x="6864350" y="3584575"/>
          <p14:tracePt t="29826" x="6873875" y="3575050"/>
          <p14:tracePt t="30228" x="6883400" y="3575050"/>
          <p14:tracePt t="30986" x="6883400" y="3565525"/>
          <p14:tracePt t="30996" x="6892925" y="3548063"/>
          <p14:tracePt t="31002" x="6900863" y="3529013"/>
          <p14:tracePt t="31010" x="6910388" y="3502025"/>
          <p14:tracePt t="31018" x="6919913" y="3429000"/>
          <p14:tracePt t="31026" x="6946900" y="3365500"/>
          <p14:tracePt t="31034" x="6956425" y="3309938"/>
          <p14:tracePt t="31042" x="6973888" y="3246438"/>
          <p14:tracePt t="31050" x="6992938" y="3200400"/>
          <p14:tracePt t="31058" x="7010400" y="3146425"/>
          <p14:tracePt t="31068" x="7019925" y="3100388"/>
          <p14:tracePt t="31073" x="7029450" y="3054350"/>
          <p14:tracePt t="31081" x="7029450" y="3017838"/>
          <p14:tracePt t="31089" x="7029450" y="2973388"/>
          <p14:tracePt t="31097" x="7029450" y="2917825"/>
          <p14:tracePt t="31105" x="7029450" y="2844800"/>
          <p14:tracePt t="31113" x="7029450" y="2771775"/>
          <p14:tracePt t="31121" x="7029450" y="2735263"/>
          <p14:tracePt t="31131" x="7019925" y="2690813"/>
          <p14:tracePt t="31137" x="7000875" y="2662238"/>
          <p14:tracePt t="31147" x="6992938" y="2644775"/>
          <p14:tracePt t="31155" x="6983413" y="2608263"/>
          <p14:tracePt t="31164" x="6973888" y="2589213"/>
          <p14:tracePt t="31171" x="6956425" y="2562225"/>
          <p14:tracePt t="31180" x="6946900" y="2554288"/>
          <p14:tracePt t="31187" x="6937375" y="2554288"/>
          <p14:tracePt t="31195" x="6937375" y="2544763"/>
          <p14:tracePt t="31203" x="6929438" y="2544763"/>
          <p14:tracePt t="31211" x="6929438" y="2535238"/>
          <p14:tracePt t="31219" x="6910388" y="2535238"/>
          <p14:tracePt t="31227" x="6892925" y="2535238"/>
          <p14:tracePt t="31235" x="6873875" y="2535238"/>
          <p14:tracePt t="31243" x="6846888" y="2535238"/>
          <p14:tracePt t="31251" x="6819900" y="2535238"/>
          <p14:tracePt t="31259" x="6773863" y="2535238"/>
          <p14:tracePt t="31267" x="6754813" y="2535238"/>
          <p14:tracePt t="31275" x="6737350" y="2535238"/>
          <p14:tracePt t="31283" x="6718300" y="2535238"/>
          <p14:tracePt t="31293" x="6710363" y="2544763"/>
          <p14:tracePt t="31299" x="6700838" y="2554288"/>
          <p14:tracePt t="31308" x="6691313" y="2571750"/>
          <p14:tracePt t="31315" x="6681788" y="2581275"/>
          <p14:tracePt t="31323" x="6673850" y="2598738"/>
          <p14:tracePt t="31331" x="6654800" y="2625725"/>
          <p14:tracePt t="31339" x="6627813" y="2671763"/>
          <p14:tracePt t="31347" x="6610350" y="2698750"/>
          <p14:tracePt t="31355" x="6573838" y="2744788"/>
          <p14:tracePt t="31364" x="6554788" y="2790825"/>
          <p14:tracePt t="31371" x="6518275" y="2836863"/>
          <p14:tracePt t="31381" x="6500813" y="2873375"/>
          <p14:tracePt t="31387" x="6472238" y="2909888"/>
          <p14:tracePt t="31397" x="6454775" y="2954338"/>
          <p14:tracePt t="31403" x="6427788" y="3017838"/>
          <p14:tracePt t="31414" x="6418263" y="3082925"/>
          <p14:tracePt t="31420" x="6391275" y="3136900"/>
          <p14:tracePt t="31434" x="6381750" y="3182938"/>
          <p14:tracePt t="31442" x="6362700" y="3265488"/>
          <p14:tracePt t="31450" x="6354763" y="3338513"/>
          <p14:tracePt t="31458" x="6326188" y="3446463"/>
          <p14:tracePt t="31468" x="6308725" y="3548063"/>
          <p14:tracePt t="31474" x="6299200" y="3694113"/>
          <p14:tracePt t="31482" x="6299200" y="3803650"/>
          <p14:tracePt t="31490" x="6299200" y="3857625"/>
          <p14:tracePt t="31499" x="6299200" y="3967163"/>
          <p14:tracePt t="31506" x="6299200" y="4057650"/>
          <p14:tracePt t="31515" x="6299200" y="4113213"/>
          <p14:tracePt t="31522" x="6299200" y="4186238"/>
          <p14:tracePt t="31531" x="6299200" y="4286250"/>
          <p14:tracePt t="31538" x="6318250" y="4340225"/>
          <p14:tracePt t="31546" x="6326188" y="4386263"/>
          <p14:tracePt t="31554" x="6335713" y="4432300"/>
          <p14:tracePt t="31562" x="6345238" y="4468813"/>
          <p14:tracePt t="31572" x="6354763" y="4505325"/>
          <p14:tracePt t="31577" x="6362700" y="4541838"/>
          <p14:tracePt t="31585" x="6372225" y="4568825"/>
          <p14:tracePt t="31593" x="6399213" y="4605338"/>
          <p14:tracePt t="31601" x="6408738" y="4641850"/>
          <p14:tracePt t="31609" x="6427788" y="4668838"/>
          <p14:tracePt t="31617" x="6435725" y="4687888"/>
          <p14:tracePt t="31625" x="6454775" y="4705350"/>
          <p14:tracePt t="31633" x="6464300" y="4714875"/>
          <p14:tracePt t="31641" x="6481763" y="4724400"/>
          <p14:tracePt t="31650" x="6491288" y="4732338"/>
          <p14:tracePt t="31657" x="6508750" y="4741863"/>
          <p14:tracePt t="31665" x="6527800" y="4741863"/>
          <p14:tracePt t="31673" x="6537325" y="4741863"/>
          <p14:tracePt t="31683" x="6554788" y="4741863"/>
          <p14:tracePt t="31689" x="6591300" y="4741863"/>
          <p14:tracePt t="31699" x="6618288" y="4741863"/>
          <p14:tracePt t="31707" x="6645275" y="4741863"/>
          <p14:tracePt t="31715" x="6691313" y="4732338"/>
          <p14:tracePt t="31724" x="6737350" y="4697413"/>
          <p14:tracePt t="31731" x="6783388" y="4660900"/>
          <p14:tracePt t="31740" x="6827838" y="4624388"/>
          <p14:tracePt t="31748" x="6919913" y="4541838"/>
          <p14:tracePt t="31757" x="6964363" y="4478338"/>
          <p14:tracePt t="31764" x="7019925" y="4413250"/>
          <p14:tracePt t="31772" x="7065963" y="4332288"/>
          <p14:tracePt t="31781" x="7119938" y="4213225"/>
          <p14:tracePt t="31788" x="7165975" y="4113213"/>
          <p14:tracePt t="31796" x="7192963" y="4021138"/>
          <p14:tracePt t="31804" x="7202488" y="3940175"/>
          <p14:tracePt t="31812" x="7229475" y="3867150"/>
          <p14:tracePt t="31820" x="7239000" y="3767138"/>
          <p14:tracePt t="31828" x="7239000" y="3675063"/>
          <p14:tracePt t="31836" x="7256463" y="3621088"/>
          <p14:tracePt t="31844" x="7256463" y="3529013"/>
          <p14:tracePt t="31852" x="7256463" y="3419475"/>
          <p14:tracePt t="31859" x="7248525" y="3338513"/>
          <p14:tracePt t="31868" x="7239000" y="3282950"/>
          <p14:tracePt t="31884" x="7192963" y="3073400"/>
          <p14:tracePt t="31892" x="7183438" y="3009900"/>
          <p14:tracePt t="31900" x="7156450" y="2954338"/>
          <p14:tracePt t="31908" x="7129463" y="2836863"/>
          <p14:tracePt t="31918" x="7110413" y="2771775"/>
          <p14:tracePt t="31924" x="7092950" y="2735263"/>
          <p14:tracePt t="31932" x="7073900" y="2690813"/>
          <p14:tracePt t="31940" x="7056438" y="2654300"/>
          <p14:tracePt t="31948" x="7029450" y="2625725"/>
          <p14:tracePt t="31957" x="7010400" y="2598738"/>
          <p14:tracePt t="31965" x="6992938" y="2581275"/>
          <p14:tracePt t="31973" x="6964363" y="2554288"/>
          <p14:tracePt t="31982" x="6937375" y="2525713"/>
          <p14:tracePt t="31990" x="6919913" y="2517775"/>
          <p14:tracePt t="31998" x="6900863" y="2508250"/>
          <p14:tracePt t="32006" x="6892925" y="2498725"/>
          <p14:tracePt t="32015" x="6883400" y="2498725"/>
          <p14:tracePt t="32022" x="6873875" y="2489200"/>
          <p14:tracePt t="32031" x="6856413" y="2489200"/>
          <p14:tracePt t="32038" x="6846888" y="2489200"/>
          <p14:tracePt t="32046" x="6827838" y="2489200"/>
          <p14:tracePt t="32054" x="6800850" y="2489200"/>
          <p14:tracePt t="32062" x="6791325" y="2489200"/>
          <p14:tracePt t="32070" x="6764338" y="2489200"/>
          <p14:tracePt t="32078" x="6746875" y="2489200"/>
          <p14:tracePt t="32086" x="6737350" y="2498725"/>
          <p14:tracePt t="32095" x="6727825" y="2508250"/>
          <p14:tracePt t="32102" x="6700838" y="2525713"/>
          <p14:tracePt t="32112" x="6681788" y="2562225"/>
          <p14:tracePt t="32117" x="6654800" y="2598738"/>
          <p14:tracePt t="32126" x="6627813" y="2635250"/>
          <p14:tracePt t="32133" x="6600825" y="2681288"/>
          <p14:tracePt t="32142" x="6573838" y="2744788"/>
          <p14:tracePt t="32149" x="6518275" y="2836863"/>
          <p14:tracePt t="32157" x="6491288" y="2900363"/>
          <p14:tracePt t="32165" x="6454775" y="2963863"/>
          <p14:tracePt t="32173" x="6427788" y="3009900"/>
          <p14:tracePt t="32181" x="6408738" y="3054350"/>
          <p14:tracePt t="32189" x="6391275" y="3136900"/>
          <p14:tracePt t="32197" x="6372225" y="3173413"/>
          <p14:tracePt t="32205" x="6362700" y="3236913"/>
          <p14:tracePt t="32214" x="6345238" y="3309938"/>
          <p14:tracePt t="32222" x="6335713" y="3375025"/>
          <p14:tracePt t="32231" x="6335713" y="3411538"/>
          <p14:tracePt t="32238" x="6326188" y="3482975"/>
          <p14:tracePt t="32245" x="6326188" y="3538538"/>
          <p14:tracePt t="32255" x="6308725" y="3621088"/>
          <p14:tracePt t="32261" x="6308725" y="3675063"/>
          <p14:tracePt t="32271" x="6299200" y="3730625"/>
          <p14:tracePt t="32280" x="6299200" y="3794125"/>
          <p14:tracePt t="32288" x="6299200" y="3867150"/>
          <p14:tracePt t="32296" x="6299200" y="3903663"/>
          <p14:tracePt t="32304" x="6299200" y="3948113"/>
          <p14:tracePt t="32312" x="6299200" y="3976688"/>
          <p14:tracePt t="32320" x="6299200" y="3994150"/>
          <p14:tracePt t="32328" x="6299200" y="4021138"/>
          <p14:tracePt t="32336" x="6299200" y="4067175"/>
          <p14:tracePt t="32344" x="6299200" y="4103688"/>
          <p14:tracePt t="32356" x="6299200" y="4149725"/>
          <p14:tracePt t="32365" x="6308725" y="4186238"/>
          <p14:tracePt t="32374" x="6318250" y="4232275"/>
          <p14:tracePt t="32381" x="6335713" y="4286250"/>
          <p14:tracePt t="32388" x="6345238" y="4303713"/>
          <p14:tracePt t="32399" x="6345238" y="4340225"/>
          <p14:tracePt t="32405" x="6354763" y="4359275"/>
          <p14:tracePt t="32412" x="6362700" y="4376738"/>
          <p14:tracePt t="32419" x="6362700" y="4386263"/>
          <p14:tracePt t="32435" x="6372225" y="4395788"/>
          <p14:tracePt t="32443" x="6372225" y="4405313"/>
          <p14:tracePt t="32459" x="6372225" y="4413250"/>
          <p14:tracePt t="37824" x="6372225" y="4405313"/>
          <p14:tracePt t="37848" x="6372225" y="4395788"/>
          <p14:tracePt t="37984" x="6372225" y="4386263"/>
          <p14:tracePt t="37992" x="6372225" y="4376738"/>
          <p14:tracePt t="38008" x="6372225" y="4368800"/>
          <p14:tracePt t="38024" x="6372225" y="4359275"/>
          <p14:tracePt t="38106" x="6381750" y="4349750"/>
          <p14:tracePt t="38154" x="6381750" y="4340225"/>
          <p14:tracePt t="38218" x="6391275" y="4340225"/>
          <p14:tracePt t="38790" x="6391275" y="4332288"/>
          <p14:tracePt t="38807" x="6391275" y="4322763"/>
          <p14:tracePt t="38814" x="6391275" y="4313238"/>
          <p14:tracePt t="38830" x="6399213" y="4295775"/>
          <p14:tracePt t="38846" x="6399213" y="4286250"/>
          <p14:tracePt t="38862" x="6399213" y="4276725"/>
          <p14:tracePt t="38870" x="6399213" y="4268788"/>
          <p14:tracePt t="38877" x="6399213" y="4259263"/>
          <p14:tracePt t="38885" x="6399213" y="4240213"/>
          <p14:tracePt t="38893" x="6399213" y="4232275"/>
          <p14:tracePt t="38901" x="6399213" y="4203700"/>
          <p14:tracePt t="38909" x="6399213" y="4186238"/>
          <p14:tracePt t="38917" x="6399213" y="4176713"/>
          <p14:tracePt t="38925" x="6399213" y="4159250"/>
          <p14:tracePt t="38933" x="6399213" y="4140200"/>
          <p14:tracePt t="38941" x="6399213" y="4122738"/>
          <p14:tracePt t="38949" x="6399213" y="4103688"/>
          <p14:tracePt t="38957" x="6399213" y="4086225"/>
          <p14:tracePt t="38969" x="6399213" y="4057650"/>
          <p14:tracePt t="38975" x="6399213" y="4030663"/>
          <p14:tracePt t="38984" x="6399213" y="3984625"/>
          <p14:tracePt t="38991" x="6399213" y="3930650"/>
          <p14:tracePt t="39003" x="6399213" y="3884613"/>
          <p14:tracePt t="39011" x="6399213" y="3848100"/>
          <p14:tracePt t="39019" x="6418263" y="3794125"/>
          <p14:tracePt t="39027" x="6427788" y="3711575"/>
          <p14:tracePt t="39035" x="6454775" y="3657600"/>
          <p14:tracePt t="39043" x="6464300" y="3621088"/>
          <p14:tracePt t="39052" x="6491288" y="3538538"/>
          <p14:tracePt t="39059" x="6491288" y="3492500"/>
          <p14:tracePt t="39068" x="6500813" y="3455988"/>
          <p14:tracePt t="39075" x="6518275" y="3419475"/>
          <p14:tracePt t="39084" x="6527800" y="3392488"/>
          <p14:tracePt t="39091" x="6537325" y="3375025"/>
          <p14:tracePt t="39099" x="6545263" y="3346450"/>
          <p14:tracePt t="39107" x="6564313" y="3328988"/>
          <p14:tracePt t="39115" x="6591300" y="3292475"/>
          <p14:tracePt t="39123" x="6610350" y="3265488"/>
          <p14:tracePt t="39134" x="6627813" y="3246438"/>
          <p14:tracePt t="39139" x="6645275" y="3209925"/>
          <p14:tracePt t="39147" x="6681788" y="3192463"/>
          <p14:tracePt t="39155" x="6700838" y="3163888"/>
          <p14:tracePt t="39163" x="6727825" y="3127375"/>
          <p14:tracePt t="39171" x="6773863" y="3090863"/>
          <p14:tracePt t="39180" x="6810375" y="3073400"/>
          <p14:tracePt t="39187" x="6837363" y="3046413"/>
          <p14:tracePt t="39196" x="6883400" y="3009900"/>
          <p14:tracePt t="39204" x="6892925" y="3000375"/>
          <p14:tracePt t="39212" x="6910388" y="2982913"/>
          <p14:tracePt t="39220" x="6919913" y="2973388"/>
          <p14:tracePt t="39228" x="6929438" y="2963863"/>
          <p14:tracePt t="39236" x="6929438" y="2954338"/>
          <p14:tracePt t="39244" x="6937375" y="2954338"/>
          <p14:tracePt t="39255" x="6937375" y="2946400"/>
          <p14:tracePt t="39270" x="6937375" y="2936875"/>
          <p14:tracePt t="39278" x="6946900" y="2936875"/>
          <p14:tracePt t="39286" x="6946900" y="2927350"/>
          <p14:tracePt t="39362" x="6956425" y="2946400"/>
          <p14:tracePt t="39371" x="6964363" y="2963863"/>
          <p14:tracePt t="39377" x="6964363" y="2982913"/>
          <p14:tracePt t="39385" x="6992938" y="3009900"/>
          <p14:tracePt t="39393" x="6992938" y="3054350"/>
          <p14:tracePt t="39401" x="6992938" y="3090863"/>
          <p14:tracePt t="39409" x="7000875" y="3163888"/>
          <p14:tracePt t="39417" x="7000875" y="3200400"/>
          <p14:tracePt t="39425" x="7000875" y="3319463"/>
          <p14:tracePt t="39433" x="6964363" y="3429000"/>
          <p14:tracePt t="39441" x="6937375" y="3529013"/>
          <p14:tracePt t="39449" x="6919913" y="3592513"/>
          <p14:tracePt t="39457" x="6873875" y="3702050"/>
          <p14:tracePt t="39465" x="6864350" y="3738563"/>
          <p14:tracePt t="39474" x="6846888" y="3767138"/>
          <p14:tracePt t="39482" x="6837363" y="3794125"/>
          <p14:tracePt t="39489" x="6819900" y="3830638"/>
          <p14:tracePt t="39497" x="6810375" y="3857625"/>
          <p14:tracePt t="39505" x="6810375" y="3875088"/>
          <p14:tracePt t="39514" x="6800850" y="3894138"/>
          <p14:tracePt t="39523" x="6800850" y="3903663"/>
          <p14:tracePt t="39612" x="6791325" y="3903663"/>
          <p14:tracePt t="39620" x="6773863" y="3867150"/>
          <p14:tracePt t="39628" x="6737350" y="3811588"/>
          <p14:tracePt t="39636" x="6681788" y="3730625"/>
          <p14:tracePt t="39644" x="6637338" y="3665538"/>
          <p14:tracePt t="39652" x="6573838" y="3565525"/>
          <p14:tracePt t="39660" x="6518275" y="3519488"/>
          <p14:tracePt t="39668" x="6491288" y="3482975"/>
          <p14:tracePt t="39676" x="6454775" y="3455988"/>
          <p14:tracePt t="39684" x="6427788" y="3419475"/>
          <p14:tracePt t="39692" x="6408738" y="3411538"/>
          <p14:tracePt t="39700" x="6391275" y="3402013"/>
          <p14:tracePt t="39708" x="6381750" y="3402013"/>
          <p14:tracePt t="39716" x="6372225" y="3402013"/>
          <p14:tracePt t="39724" x="6354763" y="3402013"/>
          <p14:tracePt t="39731" x="6326188" y="3411538"/>
          <p14:tracePt t="39740" x="6291263" y="3429000"/>
          <p14:tracePt t="39747" x="6262688" y="3475038"/>
          <p14:tracePt t="39755" x="6208713" y="3575050"/>
          <p14:tracePt t="39763" x="6162675" y="3738563"/>
          <p14:tracePt t="39771" x="6126163" y="3903663"/>
          <p14:tracePt t="39780" x="6099175" y="4021138"/>
          <p14:tracePt t="39787" x="6080125" y="4213225"/>
          <p14:tracePt t="39795" x="6072188" y="4295775"/>
          <p14:tracePt t="39805" x="6072188" y="4332288"/>
          <p14:tracePt t="39814" x="6072188" y="4349750"/>
          <p14:tracePt t="39821" x="6072188" y="4359275"/>
          <p14:tracePt t="39830" x="6080125" y="4368800"/>
          <p14:tracePt t="39838" x="6099175" y="4368800"/>
          <p14:tracePt t="39846" x="6108700" y="4368800"/>
          <p14:tracePt t="39854" x="6126163" y="4368800"/>
          <p14:tracePt t="39862" x="6153150" y="4359275"/>
          <p14:tracePt t="39872" x="6181725" y="4295775"/>
          <p14:tracePt t="39882" x="6208713" y="4240213"/>
          <p14:tracePt t="39888" x="6226175" y="4140200"/>
          <p14:tracePt t="39894" x="6235700" y="4030663"/>
          <p14:tracePt t="39902" x="6262688" y="3930650"/>
          <p14:tracePt t="39909" x="6262688" y="3821113"/>
          <p14:tracePt t="39917" x="6262688" y="3694113"/>
          <p14:tracePt t="39926" x="6262688" y="3602038"/>
          <p14:tracePt t="39933" x="6262688" y="3511550"/>
          <p14:tracePt t="39942" x="6262688" y="3438525"/>
          <p14:tracePt t="39949" x="6262688" y="3402013"/>
          <p14:tracePt t="39957" x="6262688" y="3346450"/>
          <p14:tracePt t="39965" x="6262688" y="3282950"/>
          <p14:tracePt t="39974" x="6272213" y="3246438"/>
          <p14:tracePt t="39981" x="6299200" y="3209925"/>
          <p14:tracePt t="39990" x="6318250" y="3192463"/>
          <p14:tracePt t="39998" x="6362700" y="3163888"/>
          <p14:tracePt t="40006" x="6427788" y="3119438"/>
          <p14:tracePt t="40014" x="6500813" y="3082925"/>
          <p14:tracePt t="40021" x="6581775" y="3046413"/>
          <p14:tracePt t="40029" x="6664325" y="3017838"/>
          <p14:tracePt t="40037" x="6746875" y="2973388"/>
          <p14:tracePt t="40047" x="6892925" y="2927350"/>
          <p14:tracePt t="40053" x="7046913" y="2881313"/>
          <p14:tracePt t="40064" x="7138988" y="2854325"/>
          <p14:tracePt t="40069" x="7256463" y="2817813"/>
          <p14:tracePt t="40080" x="7385050" y="2790825"/>
          <p14:tracePt t="40085" x="7485063" y="2744788"/>
          <p14:tracePt t="40095" x="7548563" y="2717800"/>
          <p14:tracePt t="40104" x="7575550" y="2708275"/>
          <p14:tracePt t="40112" x="7585075" y="2708275"/>
          <p14:tracePt t="40152" x="7585075" y="2698750"/>
          <p14:tracePt t="40184" x="7558088" y="2708275"/>
          <p14:tracePt t="40192" x="7539038" y="2727325"/>
          <p14:tracePt t="40200" x="7458075" y="2808288"/>
          <p14:tracePt t="40208" x="7402513" y="2890838"/>
          <p14:tracePt t="40216" x="7339013" y="2990850"/>
          <p14:tracePt t="40224" x="7146925" y="3228975"/>
          <p14:tracePt t="40232" x="7000875" y="3446463"/>
          <p14:tracePt t="40240" x="6892925" y="3584575"/>
          <p14:tracePt t="40249" x="6746875" y="3748088"/>
          <p14:tracePt t="40257" x="6600825" y="3976688"/>
          <p14:tracePt t="40265" x="6508750" y="4094163"/>
          <p14:tracePt t="40274" x="6472238" y="4176713"/>
          <p14:tracePt t="40281" x="6408738" y="4303713"/>
          <p14:tracePt t="40290" x="6372225" y="4422775"/>
          <p14:tracePt t="40296" x="6345238" y="4514850"/>
          <p14:tracePt t="40304" x="6326188" y="4578350"/>
          <p14:tracePt t="40312" x="6326188" y="4632325"/>
          <p14:tracePt t="40320" x="6326188" y="4687888"/>
          <p14:tracePt t="40328" x="6326188" y="4732338"/>
          <p14:tracePt t="40338" x="6326188" y="4751388"/>
          <p14:tracePt t="40344" x="6326188" y="4760913"/>
          <p14:tracePt t="40393" x="6335713" y="4741863"/>
          <p14:tracePt t="40402" x="6345238" y="4714875"/>
          <p14:tracePt t="40413" x="6354763" y="4651375"/>
          <p14:tracePt t="40420" x="6391275" y="4522788"/>
          <p14:tracePt t="40428" x="6399213" y="4432300"/>
          <p14:tracePt t="40433" x="6427788" y="4313238"/>
          <p14:tracePt t="40441" x="6445250" y="4240213"/>
          <p14:tracePt t="40449" x="6472238" y="4076700"/>
          <p14:tracePt t="40457" x="6491288" y="3911600"/>
          <p14:tracePt t="40465" x="6500813" y="3811588"/>
          <p14:tracePt t="40473" x="6527800" y="3684588"/>
          <p14:tracePt t="40481" x="6573838" y="3556000"/>
          <p14:tracePt t="40489" x="6600825" y="3455988"/>
          <p14:tracePt t="40497" x="6627813" y="3375025"/>
          <p14:tracePt t="40505" x="6637338" y="3346450"/>
          <p14:tracePt t="40514" x="6691313" y="3255963"/>
          <p14:tracePt t="40521" x="6710363" y="3236913"/>
          <p14:tracePt t="40529" x="6737350" y="3209925"/>
          <p14:tracePt t="40537" x="6754813" y="3200400"/>
          <p14:tracePt t="40545" x="6764338" y="3192463"/>
          <p14:tracePt t="40553" x="6773863" y="3182938"/>
          <p14:tracePt t="40561" x="6783388" y="3182938"/>
          <p14:tracePt t="40577" x="6791325" y="3182938"/>
          <p14:tracePt t="40652" x="6800850" y="3200400"/>
          <p14:tracePt t="40660" x="6800850" y="3228975"/>
          <p14:tracePt t="40667" x="6800850" y="3255963"/>
          <p14:tracePt t="40675" x="6791325" y="3328988"/>
          <p14:tracePt t="40683" x="6791325" y="3382963"/>
          <p14:tracePt t="40691" x="6791325" y="3429000"/>
          <p14:tracePt t="40699" x="6783388" y="3492500"/>
          <p14:tracePt t="40707" x="6764338" y="3629025"/>
          <p14:tracePt t="40715" x="6754813" y="3721100"/>
          <p14:tracePt t="40723" x="6754813" y="3757613"/>
          <p14:tracePt t="40731" x="6746875" y="3821113"/>
          <p14:tracePt t="40739" x="6737350" y="3857625"/>
          <p14:tracePt t="40752" x="6737350" y="3884613"/>
          <p14:tracePt t="40759" x="6737350" y="3903663"/>
          <p14:tracePt t="40776" x="6737350" y="3911600"/>
          <p14:tracePt t="40783" x="6737350" y="3921125"/>
          <p14:tracePt t="40860" x="6737350" y="3911600"/>
          <p14:tracePt t="40868" x="6737350" y="3884613"/>
          <p14:tracePt t="40876" x="6737350" y="3840163"/>
          <p14:tracePt t="40885" x="6737350" y="3794125"/>
          <p14:tracePt t="40892" x="6737350" y="3665538"/>
          <p14:tracePt t="40900" x="6737350" y="3565525"/>
          <p14:tracePt t="40911" x="6737350" y="3529013"/>
          <p14:tracePt t="40916" x="6737350" y="3419475"/>
          <p14:tracePt t="40928" x="6718300" y="3319463"/>
          <p14:tracePt t="40934" x="6718300" y="3265488"/>
          <p14:tracePt t="40943" x="6718300" y="3155950"/>
          <p14:tracePt t="40950" x="6718300" y="3127375"/>
          <p14:tracePt t="40960" x="6718300" y="3082925"/>
          <p14:tracePt t="40966" x="6718300" y="3046413"/>
          <p14:tracePt t="40976" x="6718300" y="3000375"/>
          <p14:tracePt t="40982" x="6727825" y="2973388"/>
          <p14:tracePt t="40990" x="6737350" y="2946400"/>
          <p14:tracePt t="40999" x="6764338" y="2917825"/>
          <p14:tracePt t="41006" x="6773863" y="2900363"/>
          <p14:tracePt t="41015" x="6791325" y="2890838"/>
          <p14:tracePt t="41022" x="6810375" y="2881313"/>
          <p14:tracePt t="41031" x="6827838" y="2881313"/>
          <p14:tracePt t="41038" x="6846888" y="2873375"/>
          <p14:tracePt t="41046" x="6873875" y="2873375"/>
          <p14:tracePt t="41054" x="6900863" y="2873375"/>
          <p14:tracePt t="41062" x="6929438" y="2873375"/>
          <p14:tracePt t="41070" x="6964363" y="2909888"/>
          <p14:tracePt t="41078" x="7029450" y="2990850"/>
          <p14:tracePt t="41086" x="7119938" y="3090863"/>
          <p14:tracePt t="41094" x="7192963" y="3209925"/>
          <p14:tracePt t="41102" x="7229475" y="3292475"/>
          <p14:tracePt t="41110" x="7292975" y="3455988"/>
          <p14:tracePt t="41118" x="7319963" y="3556000"/>
          <p14:tracePt t="41126" x="7339013" y="3702050"/>
          <p14:tracePt t="41134" x="7339013" y="3830638"/>
          <p14:tracePt t="41144" x="7339013" y="3903663"/>
          <p14:tracePt t="41150" x="7339013" y="4086225"/>
          <p14:tracePt t="41160" x="7319963" y="4195763"/>
          <p14:tracePt t="41166" x="7283450" y="4349750"/>
          <p14:tracePt t="41176" x="7248525" y="4441825"/>
          <p14:tracePt t="41182" x="7192963" y="4522788"/>
          <p14:tracePt t="41191" x="7138988" y="4578350"/>
          <p14:tracePt t="41200" x="7102475" y="4624388"/>
          <p14:tracePt t="41206" x="7037388" y="4678363"/>
          <p14:tracePt t="41216" x="6992938" y="4697413"/>
          <p14:tracePt t="41224" x="6946900" y="4732338"/>
          <p14:tracePt t="41232" x="6864350" y="4778375"/>
          <p14:tracePt t="41240" x="6800850" y="4797425"/>
          <p14:tracePt t="41248" x="6764338" y="4814888"/>
          <p14:tracePt t="41256" x="6718300" y="4824413"/>
          <p14:tracePt t="41265" x="6691313" y="4824413"/>
          <p14:tracePt t="41272" x="6654800" y="4824413"/>
          <p14:tracePt t="41281" x="6618288" y="4824413"/>
          <p14:tracePt t="41288" x="6591300" y="4797425"/>
          <p14:tracePt t="41296" x="6545263" y="4741863"/>
          <p14:tracePt t="41303" x="6518275" y="4678363"/>
          <p14:tracePt t="41312" x="6491288" y="4532313"/>
          <p14:tracePt t="41319" x="6445250" y="4432300"/>
          <p14:tracePt t="41328" x="6435725" y="4340225"/>
          <p14:tracePt t="41336" x="6435725" y="4249738"/>
          <p14:tracePt t="41346" x="6435725" y="4167188"/>
          <p14:tracePt t="41352" x="6435725" y="4113213"/>
          <p14:tracePt t="41361" x="6445250" y="4040188"/>
          <p14:tracePt t="41368" x="6491288" y="3921125"/>
          <p14:tracePt t="41377" x="6545263" y="3857625"/>
          <p14:tracePt t="41384" x="6581775" y="3811588"/>
          <p14:tracePt t="41392" x="6610350" y="3775075"/>
          <p14:tracePt t="41402" x="6673850" y="3738563"/>
          <p14:tracePt t="41408" x="6718300" y="3711575"/>
          <p14:tracePt t="41417" x="6737350" y="3702050"/>
          <p14:tracePt t="41424" x="6773863" y="3702050"/>
          <p14:tracePt t="41439" x="6783388" y="3702050"/>
          <p14:tracePt t="41447" x="6800850" y="3702050"/>
          <p14:tracePt t="41455" x="6810375" y="3721100"/>
          <p14:tracePt t="41467" x="6819900" y="3767138"/>
          <p14:tracePt t="41475" x="6837363" y="3840163"/>
          <p14:tracePt t="41485" x="6846888" y="3994150"/>
          <p14:tracePt t="41491" x="6846888" y="4086225"/>
          <p14:tracePt t="41501" x="6846888" y="4159250"/>
          <p14:tracePt t="41509" x="6846888" y="4340225"/>
          <p14:tracePt t="41517" x="6846888" y="4449763"/>
          <p14:tracePt t="41525" x="6827838" y="4505325"/>
          <p14:tracePt t="41533" x="6800850" y="4624388"/>
          <p14:tracePt t="41542" x="6783388" y="4687888"/>
          <p14:tracePt t="41549" x="6764338" y="4741863"/>
          <p14:tracePt t="41558" x="6754813" y="4768850"/>
          <p14:tracePt t="41565" x="6737350" y="4787900"/>
          <p14:tracePt t="41573" x="6727825" y="4797425"/>
          <p14:tracePt t="41581" x="6718300" y="4805363"/>
          <p14:tracePt t="41693" x="6710363" y="48053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892DB594-A77B-4559-A1C7-0DD36C971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5661025"/>
            <a:ext cx="3249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Propionic anhydride</a:t>
            </a:r>
          </a:p>
        </p:txBody>
      </p:sp>
      <p:grpSp>
        <p:nvGrpSpPr>
          <p:cNvPr id="66563" name="Group 7">
            <a:extLst>
              <a:ext uri="{FF2B5EF4-FFF2-40B4-BE49-F238E27FC236}">
                <a16:creationId xmlns:a16="http://schemas.microsoft.com/office/drawing/2014/main" id="{C1A940E9-82D2-4332-AD08-D45E2B117874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765175"/>
            <a:ext cx="7467600" cy="4419600"/>
            <a:chOff x="576" y="576"/>
            <a:chExt cx="4704" cy="2784"/>
          </a:xfrm>
        </p:grpSpPr>
        <p:pic>
          <p:nvPicPr>
            <p:cNvPr id="66564" name="Picture 3" descr="画004">
              <a:extLst>
                <a:ext uri="{FF2B5EF4-FFF2-40B4-BE49-F238E27FC236}">
                  <a16:creationId xmlns:a16="http://schemas.microsoft.com/office/drawing/2014/main" id="{D0B208D2-BAAC-47DB-851B-384DE2CAE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0" b="10770"/>
            <a:stretch>
              <a:fillRect/>
            </a:stretch>
          </p:blipFill>
          <p:spPr bwMode="auto">
            <a:xfrm>
              <a:off x="576" y="576"/>
              <a:ext cx="4704" cy="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65" name="Rectangle 5">
              <a:extLst>
                <a:ext uri="{FF2B5EF4-FFF2-40B4-BE49-F238E27FC236}">
                  <a16:creationId xmlns:a16="http://schemas.microsoft.com/office/drawing/2014/main" id="{0D7424CF-3F54-4F22-B906-15E19EDB1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5" y="1681"/>
              <a:ext cx="1531" cy="1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0C49369-B61F-4FE8-8208-9A7F8DA89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79"/>
    </mc:Choice>
    <mc:Fallback>
      <p:transition spd="slow" advTm="37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0" x="6700838" y="4805363"/>
          <p14:tracePt t="1478" x="6681788" y="4805363"/>
          <p14:tracePt t="1486" x="6645275" y="4805363"/>
          <p14:tracePt t="1494" x="6591300" y="4805363"/>
          <p14:tracePt t="1502" x="6491288" y="4805363"/>
          <p14:tracePt t="1510" x="6464300" y="4805363"/>
          <p14:tracePt t="1518" x="6408738" y="4805363"/>
          <p14:tracePt t="1526" x="6381750" y="4805363"/>
          <p14:tracePt t="1536" x="6345238" y="4805363"/>
          <p14:tracePt t="1542" x="6326188" y="4805363"/>
          <p14:tracePt t="1552" x="6308725" y="4805363"/>
          <p14:tracePt t="1558" x="6281738" y="4805363"/>
          <p14:tracePt t="1568" x="6262688" y="4805363"/>
          <p14:tracePt t="1574" x="6254750" y="4805363"/>
          <p14:tracePt t="1584" x="6245225" y="4805363"/>
          <p14:tracePt t="1592" x="6235700" y="4805363"/>
          <p14:tracePt t="1600" x="6218238" y="4805363"/>
          <p14:tracePt t="1608" x="6208713" y="4805363"/>
          <p14:tracePt t="1624" x="6189663" y="4805363"/>
          <p14:tracePt t="1633" x="6181725" y="4814888"/>
          <p14:tracePt t="1640" x="6162675" y="4814888"/>
          <p14:tracePt t="1648" x="6145213" y="4814888"/>
          <p14:tracePt t="1656" x="6126163" y="4814888"/>
          <p14:tracePt t="1665" x="6108700" y="4814888"/>
          <p14:tracePt t="1672" x="6089650" y="4824413"/>
          <p14:tracePt t="1680" x="6080125" y="4824413"/>
          <p14:tracePt t="1698" x="6072188" y="4833938"/>
          <p14:tracePt t="1706" x="6062663" y="4833938"/>
          <p14:tracePt t="1714" x="6053138" y="4833938"/>
          <p14:tracePt t="1744" x="6043613" y="4833938"/>
          <p14:tracePt t="1760" x="6035675" y="4841875"/>
          <p14:tracePt t="1768" x="6026150" y="4841875"/>
          <p14:tracePt t="1776" x="6026150" y="4851400"/>
          <p14:tracePt t="1792" x="6016625" y="4851400"/>
          <p14:tracePt t="1800" x="6007100" y="4860925"/>
          <p14:tracePt t="1808" x="5999163" y="4870450"/>
          <p14:tracePt t="1816" x="5989638" y="4887913"/>
          <p14:tracePt t="1824" x="5972175" y="4906963"/>
          <p14:tracePt t="1832" x="5972175" y="4914900"/>
          <p14:tracePt t="1840" x="5972175" y="4924425"/>
          <p14:tracePt t="1858" x="5980113" y="4924425"/>
          <p14:tracePt t="1866" x="5989638" y="4924425"/>
          <p14:tracePt t="1874" x="6007100" y="4924425"/>
          <p14:tracePt t="1896" x="6053138" y="4897438"/>
          <p14:tracePt t="1898" x="6072188" y="4851400"/>
          <p14:tracePt t="1906" x="6080125" y="4814888"/>
          <p14:tracePt t="1914" x="6089650" y="4778375"/>
          <p14:tracePt t="1926" x="6099175" y="4751388"/>
          <p14:tracePt t="1934" x="6099175" y="4741863"/>
          <p14:tracePt t="1942" x="6099175" y="4724400"/>
          <p14:tracePt t="1950" x="6062663" y="4732338"/>
          <p14:tracePt t="1958" x="6007100" y="4787900"/>
          <p14:tracePt t="2137" x="6007100" y="4778375"/>
          <p14:tracePt t="2145" x="6016625" y="4760913"/>
          <p14:tracePt t="2152" x="6026150" y="4751388"/>
          <p14:tracePt t="2161" x="6035675" y="4741863"/>
          <p14:tracePt t="2168" x="6043613" y="4741863"/>
          <p14:tracePt t="2177" x="6043613" y="4732338"/>
          <p14:tracePt t="2185" x="6043613" y="4724400"/>
          <p14:tracePt t="2202" x="6043613" y="4714875"/>
          <p14:tracePt t="2218" x="6043613" y="4705350"/>
          <p14:tracePt t="2232" x="6043613" y="4697413"/>
          <p14:tracePt t="2249" x="6043613" y="4678363"/>
          <p14:tracePt t="2257" x="6053138" y="4668838"/>
          <p14:tracePt t="2266" x="6053138" y="4651375"/>
          <p14:tracePt t="2272" x="6062663" y="4641850"/>
          <p14:tracePt t="2288" x="6072188" y="4632325"/>
          <p14:tracePt t="2296" x="6080125" y="4614863"/>
          <p14:tracePt t="2313" x="6080125" y="4605338"/>
          <p14:tracePt t="2320" x="6089650" y="4595813"/>
          <p14:tracePt t="2336" x="6089650" y="4587875"/>
          <p14:tracePt t="2344" x="6089650" y="4578350"/>
          <p14:tracePt t="2376" x="6089650" y="4568825"/>
          <p14:tracePt t="2386" x="6099175" y="4568825"/>
          <p14:tracePt t="2392" x="6099175" y="4559300"/>
          <p14:tracePt t="2410" x="6108700" y="4551363"/>
          <p14:tracePt t="2426" x="6108700" y="4541838"/>
          <p14:tracePt t="2438" x="6116638" y="4541838"/>
          <p14:tracePt t="2449" x="6116638" y="4532313"/>
          <p14:tracePt t="2455" x="6116638" y="4522788"/>
          <p14:tracePt t="2466" x="6126163" y="4522788"/>
          <p14:tracePt t="2486" x="6126163" y="4514850"/>
          <p14:tracePt t="2495" x="6126163" y="4505325"/>
          <p14:tracePt t="2503" x="6126163" y="4495800"/>
          <p14:tracePt t="2510" x="6135688" y="4495800"/>
          <p14:tracePt t="2518" x="6135688" y="4486275"/>
          <p14:tracePt t="2535" x="6145213" y="4478338"/>
          <p14:tracePt t="2567" x="6145213" y="4468813"/>
          <p14:tracePt t="2598" x="6153150" y="4468813"/>
          <p14:tracePt t="2809" x="6153150" y="4459288"/>
          <p14:tracePt t="2825" x="6153150" y="4449763"/>
          <p14:tracePt t="2832" x="6153150" y="4441825"/>
          <p14:tracePt t="2851" x="6162675" y="4432300"/>
          <p14:tracePt t="2873" x="6162675" y="4422775"/>
          <p14:tracePt t="2904" x="6162675" y="4413250"/>
          <p14:tracePt t="7587" x="6126163" y="4459288"/>
          <p14:tracePt t="7594" x="6072188" y="4522788"/>
          <p14:tracePt t="7602" x="5989638" y="4660900"/>
          <p14:tracePt t="7610" x="5926138" y="4741863"/>
          <p14:tracePt t="7618" x="5880100" y="4814888"/>
          <p14:tracePt t="7626" x="5826125" y="4878388"/>
          <p14:tracePt t="7634" x="5789613" y="4924425"/>
          <p14:tracePt t="7642" x="5761038" y="4951413"/>
          <p14:tracePt t="7650" x="5734050" y="4987925"/>
          <p14:tracePt t="7658" x="5707063" y="5033963"/>
          <p14:tracePt t="7666" x="5680075" y="5080000"/>
          <p14:tracePt t="7674" x="5643563" y="5143500"/>
          <p14:tracePt t="7682" x="5588000" y="5243513"/>
          <p14:tracePt t="7690" x="5561013" y="5316538"/>
          <p14:tracePt t="7698" x="5497513" y="5435600"/>
          <p14:tracePt t="7711" x="5461000" y="5518150"/>
          <p14:tracePt t="7716" x="5441950" y="5562600"/>
          <p14:tracePt t="7726" x="5414963" y="5608638"/>
          <p14:tracePt t="7730" x="5387975" y="5635625"/>
          <p14:tracePt t="7741" x="5378450" y="5654675"/>
          <p14:tracePt t="7748" x="5351463" y="5672138"/>
          <p14:tracePt t="7756" x="5334000" y="5691188"/>
          <p14:tracePt t="7764" x="5324475" y="5699125"/>
          <p14:tracePt t="7772" x="5324475" y="5718175"/>
          <p14:tracePt t="7780" x="5314950" y="5727700"/>
          <p14:tracePt t="7788" x="5305425" y="5745163"/>
          <p14:tracePt t="7796" x="5287963" y="5754688"/>
          <p14:tracePt t="7804" x="5278438" y="5772150"/>
          <p14:tracePt t="7812" x="5268913" y="5791200"/>
          <p14:tracePt t="7820" x="5260975" y="5800725"/>
          <p14:tracePt t="7828" x="5241925" y="5827713"/>
          <p14:tracePt t="7837" x="5232400" y="5845175"/>
          <p14:tracePt t="7845" x="5205413" y="5891213"/>
          <p14:tracePt t="7853" x="5151438" y="5973763"/>
          <p14:tracePt t="7860" x="5114925" y="6018213"/>
          <p14:tracePt t="7868" x="5068888" y="6064250"/>
          <p14:tracePt t="7880" x="5005388" y="6119813"/>
          <p14:tracePt t="7883" x="4905375" y="6192838"/>
          <p14:tracePt t="7892" x="4840288" y="6229350"/>
          <p14:tracePt t="7900" x="4795838" y="6256338"/>
          <p14:tracePt t="7908" x="4749800" y="6292850"/>
          <p14:tracePt t="7916" x="4686300" y="6329363"/>
          <p14:tracePt t="7924" x="4640263" y="6338888"/>
          <p14:tracePt t="7932" x="4613275" y="6346825"/>
          <p14:tracePt t="7941" x="4586288" y="6346825"/>
          <p14:tracePt t="7948" x="4549775" y="6346825"/>
          <p14:tracePt t="7956" x="4521200" y="6338888"/>
          <p14:tracePt t="7964" x="4494213" y="6319838"/>
          <p14:tracePt t="7973" x="4457700" y="6292850"/>
          <p14:tracePt t="7980" x="4430713" y="6265863"/>
          <p14:tracePt t="7990" x="4394200" y="6219825"/>
          <p14:tracePt t="7996" x="4367213" y="6173788"/>
          <p14:tracePt t="8006" x="4357688" y="6127750"/>
          <p14:tracePt t="8013" x="4340225" y="6083300"/>
          <p14:tracePt t="8022" x="4340225" y="6046788"/>
          <p14:tracePt t="8030" x="4330700" y="6000750"/>
          <p14:tracePt t="8038" x="4330700" y="5891213"/>
          <p14:tracePt t="8046" x="4330700" y="5837238"/>
          <p14:tracePt t="8054" x="4330700" y="5791200"/>
          <p14:tracePt t="8063" x="4330700" y="5764213"/>
          <p14:tracePt t="8070" x="4330700" y="5745163"/>
          <p14:tracePt t="8078" x="4330700" y="5735638"/>
          <p14:tracePt t="8095" x="4340225" y="5727700"/>
          <p14:tracePt t="8102" x="4376738" y="5699125"/>
          <p14:tracePt t="8110" x="4413250" y="5691188"/>
          <p14:tracePt t="8118" x="4448175" y="5681663"/>
          <p14:tracePt t="8126" x="4484688" y="5672138"/>
          <p14:tracePt t="8134" x="4549775" y="5645150"/>
          <p14:tracePt t="8142" x="4622800" y="5635625"/>
          <p14:tracePt t="8150" x="4722813" y="5608638"/>
          <p14:tracePt t="8158" x="4813300" y="5589588"/>
          <p14:tracePt t="8166" x="4968875" y="5562600"/>
          <p14:tracePt t="8174" x="5132388" y="5545138"/>
          <p14:tracePt t="8183" x="5297488" y="5535613"/>
          <p14:tracePt t="8190" x="5478463" y="5518150"/>
          <p14:tracePt t="8200" x="5588000" y="5508625"/>
          <p14:tracePt t="8206" x="5753100" y="5489575"/>
          <p14:tracePt t="8214" x="5880100" y="5489575"/>
          <p14:tracePt t="8222" x="5972175" y="5489575"/>
          <p14:tracePt t="8230" x="6043613" y="5489575"/>
          <p14:tracePt t="8238" x="6089650" y="5489575"/>
          <p14:tracePt t="8246" x="6126163" y="5499100"/>
          <p14:tracePt t="8256" x="6145213" y="5518150"/>
          <p14:tracePt t="8263" x="6172200" y="5545138"/>
          <p14:tracePt t="8274" x="6181725" y="5562600"/>
          <p14:tracePt t="8278" x="6208713" y="5589588"/>
          <p14:tracePt t="8289" x="6226175" y="5618163"/>
          <p14:tracePt t="8297" x="6291263" y="5699125"/>
          <p14:tracePt t="8304" x="6345238" y="5764213"/>
          <p14:tracePt t="8314" x="6381750" y="5808663"/>
          <p14:tracePt t="8321" x="6464300" y="5891213"/>
          <p14:tracePt t="8329" x="6481763" y="5927725"/>
          <p14:tracePt t="8337" x="6537325" y="5983288"/>
          <p14:tracePt t="8345" x="6581775" y="6054725"/>
          <p14:tracePt t="8353" x="6610350" y="6083300"/>
          <p14:tracePt t="8360" x="6627813" y="6100763"/>
          <p14:tracePt t="8368" x="6637338" y="6119813"/>
          <p14:tracePt t="8376" x="6637338" y="6137275"/>
          <p14:tracePt t="8384" x="6637338" y="6156325"/>
          <p14:tracePt t="8392" x="6637338" y="6173788"/>
          <p14:tracePt t="8400" x="6637338" y="6210300"/>
          <p14:tracePt t="8408" x="6627813" y="6229350"/>
          <p14:tracePt t="8416" x="6618288" y="6256338"/>
          <p14:tracePt t="8424" x="6581775" y="6292850"/>
          <p14:tracePt t="8432" x="6518275" y="6365875"/>
          <p14:tracePt t="8440" x="6481763" y="6392863"/>
          <p14:tracePt t="8449" x="6418263" y="6419850"/>
          <p14:tracePt t="8456" x="6399213" y="6438900"/>
          <p14:tracePt t="8466" x="6345238" y="6465888"/>
          <p14:tracePt t="8472" x="6299200" y="6483350"/>
          <p14:tracePt t="8480" x="6199188" y="6511925"/>
          <p14:tracePt t="8488" x="6162675" y="6519863"/>
          <p14:tracePt t="8497" x="6099175" y="6538913"/>
          <p14:tracePt t="8504" x="6007100" y="6548438"/>
          <p14:tracePt t="8514" x="5935663" y="6556375"/>
          <p14:tracePt t="8520" x="5870575" y="6556375"/>
          <p14:tracePt t="8531" x="5797550" y="6556375"/>
          <p14:tracePt t="8537" x="5743575" y="6556375"/>
          <p14:tracePt t="8544" x="5707063" y="6556375"/>
          <p14:tracePt t="8554" x="5643563" y="6556375"/>
          <p14:tracePt t="8564" x="5607050" y="6548438"/>
          <p14:tracePt t="8570" x="5561013" y="6538913"/>
          <p14:tracePt t="8578" x="5534025" y="6529388"/>
          <p14:tracePt t="8587" x="5487988" y="6502400"/>
          <p14:tracePt t="8595" x="5441950" y="6483350"/>
          <p14:tracePt t="8601" x="5414963" y="6475413"/>
          <p14:tracePt t="8610" x="5397500" y="6456363"/>
          <p14:tracePt t="8618" x="5360988" y="6438900"/>
          <p14:tracePt t="8626" x="5341938" y="6419850"/>
          <p14:tracePt t="8634" x="5334000" y="6419850"/>
          <p14:tracePt t="8642" x="5324475" y="6419850"/>
          <p14:tracePt t="8666" x="5324475" y="6411913"/>
          <p14:tracePt t="8691" x="5314950" y="6411913"/>
          <p14:tracePt t="8698" x="5305425" y="6411913"/>
          <p14:tracePt t="8707" x="5278438" y="6402388"/>
          <p14:tracePt t="8716" x="5251450" y="6402388"/>
          <p14:tracePt t="8722" x="5224463" y="6402388"/>
          <p14:tracePt t="8730" x="5178425" y="6402388"/>
          <p14:tracePt t="8737" x="5151438" y="6402388"/>
          <p14:tracePt t="8746" x="5132388" y="6402388"/>
          <p14:tracePt t="8754" x="5114925" y="6402388"/>
          <p14:tracePt t="8762" x="5105400" y="6402388"/>
          <p14:tracePt t="8770" x="5095875" y="6402388"/>
          <p14:tracePt t="12928" x="5095875" y="6383338"/>
          <p14:tracePt t="12936" x="5095875" y="6365875"/>
          <p14:tracePt t="12945" x="5095875" y="6329363"/>
          <p14:tracePt t="12952" x="5095875" y="6292850"/>
          <p14:tracePt t="12960" x="5095875" y="6256338"/>
          <p14:tracePt t="12968" x="5095875" y="6210300"/>
          <p14:tracePt t="12976" x="5095875" y="6146800"/>
          <p14:tracePt t="12984" x="5095875" y="6091238"/>
          <p14:tracePt t="12992" x="5095875" y="5973763"/>
          <p14:tracePt t="13000" x="5095875" y="5900738"/>
          <p14:tracePt t="13008" x="5095875" y="5845175"/>
          <p14:tracePt t="13016" x="5095875" y="5754688"/>
          <p14:tracePt t="13024" x="5114925" y="5645150"/>
          <p14:tracePt t="13037" x="5122863" y="5499100"/>
          <p14:tracePt t="13042" x="5122863" y="5389563"/>
          <p14:tracePt t="13051" x="5122863" y="5343525"/>
          <p14:tracePt t="13058" x="5122863" y="5233988"/>
          <p14:tracePt t="13067" x="5122863" y="5143500"/>
          <p14:tracePt t="13074" x="5122863" y="5043488"/>
          <p14:tracePt t="13082" x="5122863" y="4951413"/>
          <p14:tracePt t="13090" x="5122863" y="4878388"/>
          <p14:tracePt t="13098" x="5122863" y="4860925"/>
          <p14:tracePt t="13106" x="5122863" y="4824413"/>
          <p14:tracePt t="13114" x="5114925" y="4778375"/>
          <p14:tracePt t="13122" x="5114925" y="4751388"/>
          <p14:tracePt t="13130" x="5114925" y="4732338"/>
          <p14:tracePt t="13138" x="5105400" y="4724400"/>
          <p14:tracePt t="13147" x="5086350" y="4714875"/>
          <p14:tracePt t="13154" x="5078413" y="4705350"/>
          <p14:tracePt t="13163" x="5068888" y="4705350"/>
          <p14:tracePt t="13170" x="5049838" y="4705350"/>
          <p14:tracePt t="13186" x="5041900" y="4705350"/>
          <p14:tracePt t="13202" x="5041900" y="4724400"/>
          <p14:tracePt t="13210" x="5032375" y="4760913"/>
          <p14:tracePt t="13372" x="5022850" y="4751388"/>
          <p14:tracePt t="13379" x="5014913" y="4741863"/>
          <p14:tracePt t="13388" x="5005388" y="4732338"/>
          <p14:tracePt t="13423" x="4995863" y="4741863"/>
          <p14:tracePt t="13428" x="4995863" y="4751388"/>
          <p14:tracePt t="13438" x="4986338" y="4751388"/>
          <p14:tracePt t="13445" x="4978400" y="4751388"/>
          <p14:tracePt t="13454" x="4968875" y="4751388"/>
          <p14:tracePt t="13476" x="4959350" y="4760913"/>
          <p14:tracePt t="13492" x="4949825" y="4768850"/>
          <p14:tracePt t="13500" x="4941888" y="4778375"/>
          <p14:tracePt t="13532" x="4949825" y="4778375"/>
          <p14:tracePt t="13540" x="4959350" y="4778375"/>
          <p14:tracePt t="13548" x="4968875" y="4787900"/>
          <p14:tracePt t="13556" x="4978400" y="4787900"/>
          <p14:tracePt t="13565" x="4995863" y="4797425"/>
          <p14:tracePt t="13572" x="5005388" y="4814888"/>
          <p14:tracePt t="13582" x="5014913" y="4833938"/>
          <p14:tracePt t="13587" x="5022850" y="4851400"/>
          <p14:tracePt t="13598" x="5032375" y="4897438"/>
          <p14:tracePt t="13606" x="5041900" y="4933950"/>
          <p14:tracePt t="13614" x="5059363" y="4970463"/>
          <p14:tracePt t="13622" x="5068888" y="5006975"/>
          <p14:tracePt t="13631" x="5078413" y="5070475"/>
          <p14:tracePt t="13638" x="5105400" y="5160963"/>
          <p14:tracePt t="13646" x="5114925" y="5226050"/>
          <p14:tracePt t="13654" x="5132388" y="5280025"/>
          <p14:tracePt t="13663" x="5132388" y="5326063"/>
          <p14:tracePt t="13670" x="5141913" y="5362575"/>
          <p14:tracePt t="13678" x="5151438" y="5426075"/>
          <p14:tracePt t="13686" x="5151438" y="5481638"/>
          <p14:tracePt t="13694" x="5159375" y="5554663"/>
          <p14:tracePt t="13702" x="5159375" y="5618163"/>
          <p14:tracePt t="13710" x="5159375" y="5654675"/>
          <p14:tracePt t="13718" x="5178425" y="5727700"/>
          <p14:tracePt t="13725" x="5178425" y="5764213"/>
          <p14:tracePt t="13734" x="5178425" y="5808663"/>
          <p14:tracePt t="13742" x="5178425" y="5827713"/>
          <p14:tracePt t="13750" x="5178425" y="5854700"/>
          <p14:tracePt t="13758" x="5178425" y="5873750"/>
          <p14:tracePt t="13766" x="5178425" y="5881688"/>
          <p14:tracePt t="13774" x="5178425" y="5891213"/>
          <p14:tracePt t="13798" x="5168900" y="5900738"/>
          <p14:tracePt t="13814" x="5159375" y="5910263"/>
          <p14:tracePt t="13824" x="5151438" y="5910263"/>
          <p14:tracePt t="13830" x="5141913" y="5918200"/>
          <p14:tracePt t="13839" x="5141913" y="5927725"/>
          <p14:tracePt t="13847" x="5122863" y="5937250"/>
          <p14:tracePt t="13855" x="5086350" y="5946775"/>
          <p14:tracePt t="13863" x="5059363" y="5964238"/>
          <p14:tracePt t="13882" x="4968875" y="6010275"/>
          <p14:tracePt t="13887" x="4941888" y="6027738"/>
          <p14:tracePt t="13896" x="4895850" y="6054725"/>
          <p14:tracePt t="13904" x="4868863" y="6064250"/>
          <p14:tracePt t="13914" x="4840288" y="6073775"/>
          <p14:tracePt t="13920" x="4803775" y="6073775"/>
          <p14:tracePt t="13928" x="4786313" y="6083300"/>
          <p14:tracePt t="13936" x="4767263" y="6083300"/>
          <p14:tracePt t="13952" x="4759325" y="6083300"/>
          <p14:tracePt t="14315" x="4759325" y="6054725"/>
          <p14:tracePt t="14323" x="4803775" y="5983288"/>
          <p14:tracePt t="14330" x="4849813" y="5881688"/>
          <p14:tracePt t="14340" x="4876800" y="5808663"/>
          <p14:tracePt t="14348" x="4932363" y="5635625"/>
          <p14:tracePt t="14355" x="4995863" y="5508625"/>
          <p14:tracePt t="14362" x="5041900" y="5372100"/>
          <p14:tracePt t="14370" x="5049838" y="5299075"/>
          <p14:tracePt t="14378" x="5095875" y="5126038"/>
          <p14:tracePt t="14386" x="5114925" y="5033963"/>
          <p14:tracePt t="14394" x="5114925" y="4943475"/>
          <p14:tracePt t="14402" x="5122863" y="4851400"/>
          <p14:tracePt t="14413" x="5141913" y="4687888"/>
          <p14:tracePt t="14417" x="5141913" y="4605338"/>
          <p14:tracePt t="14428" x="5151438" y="4514850"/>
          <p14:tracePt t="14434" x="5168900" y="4422775"/>
          <p14:tracePt t="14444" x="5168900" y="4332288"/>
          <p14:tracePt t="14452" x="5178425" y="4249738"/>
          <p14:tracePt t="14460" x="5187950" y="4159250"/>
          <p14:tracePt t="14468" x="5214938" y="4076700"/>
          <p14:tracePt t="14476" x="5232400" y="4040188"/>
          <p14:tracePt t="14484" x="5232400" y="3994150"/>
          <p14:tracePt t="14492" x="5241925" y="3967163"/>
          <p14:tracePt t="14500" x="5241925" y="3948113"/>
          <p14:tracePt t="14508" x="5241925" y="3940175"/>
          <p14:tracePt t="14516" x="5241925" y="3921125"/>
          <p14:tracePt t="14525" x="5241925" y="3903663"/>
          <p14:tracePt t="14541" x="5241925" y="3875088"/>
          <p14:tracePt t="14548" x="5241925" y="3857625"/>
          <p14:tracePt t="14556" x="5241925" y="3840163"/>
          <p14:tracePt t="14564" x="5241925" y="3811588"/>
          <p14:tracePt t="14572" x="5241925" y="3775075"/>
          <p14:tracePt t="14580" x="5241925" y="3757613"/>
          <p14:tracePt t="14588" x="5241925" y="3730625"/>
          <p14:tracePt t="14597" x="5241925" y="3711575"/>
          <p14:tracePt t="14604" x="5241925" y="3684588"/>
          <p14:tracePt t="14613" x="5241925" y="3665538"/>
          <p14:tracePt t="14620" x="5224463" y="3638550"/>
          <p14:tracePt t="14628" x="5214938" y="3621088"/>
          <p14:tracePt t="14636" x="5195888" y="3602038"/>
          <p14:tracePt t="14644" x="5187950" y="3565525"/>
          <p14:tracePt t="14652" x="5178425" y="3538538"/>
          <p14:tracePt t="14660" x="5168900" y="3511550"/>
          <p14:tracePt t="14668" x="5151438" y="3492500"/>
          <p14:tracePt t="14676" x="5141913" y="3455988"/>
          <p14:tracePt t="14684" x="5132388" y="3438525"/>
          <p14:tracePt t="14692" x="5122863" y="3419475"/>
          <p14:tracePt t="14700" x="5095875" y="3392488"/>
          <p14:tracePt t="14710" x="5086350" y="3375025"/>
          <p14:tracePt t="14718" x="5078413" y="3355975"/>
          <p14:tracePt t="14726" x="5059363" y="3338513"/>
          <p14:tracePt t="14734" x="5041900" y="3319463"/>
          <p14:tracePt t="14742" x="5022850" y="3292475"/>
          <p14:tracePt t="14750" x="5014913" y="3292475"/>
          <p14:tracePt t="14757" x="4995863" y="3273425"/>
          <p14:tracePt t="14766" x="4978400" y="3265488"/>
          <p14:tracePt t="14774" x="4968875" y="3255963"/>
          <p14:tracePt t="14782" x="4968875" y="3246438"/>
          <p14:tracePt t="14790" x="4959350" y="3236913"/>
          <p14:tracePt t="14798" x="4959350" y="3228975"/>
          <p14:tracePt t="14806" x="4959350" y="3219450"/>
          <p14:tracePt t="14814" x="4949825" y="3209925"/>
          <p14:tracePt t="14830" x="4941888" y="3209925"/>
          <p14:tracePt t="14838" x="4941888" y="3200400"/>
          <p14:tracePt t="14846" x="4932363" y="3192463"/>
          <p14:tracePt t="14854" x="4922838" y="3182938"/>
          <p14:tracePt t="14864" x="4922838" y="3173413"/>
          <p14:tracePt t="14872" x="4922838" y="3163888"/>
          <p14:tracePt t="14882" x="4913313" y="3155950"/>
          <p14:tracePt t="14887" x="4905375" y="3155950"/>
          <p14:tracePt t="14895" x="4895850" y="3146425"/>
          <p14:tracePt t="14904" x="4895850" y="3127375"/>
          <p14:tracePt t="14909" x="4886325" y="3127375"/>
          <p14:tracePt t="14918" x="4876800" y="3109913"/>
          <p14:tracePt t="14926" x="4868863" y="3100388"/>
          <p14:tracePt t="14934" x="4859338" y="3100388"/>
          <p14:tracePt t="14942" x="4849813" y="3090863"/>
          <p14:tracePt t="14950" x="4849813" y="3082925"/>
          <p14:tracePt t="14958" x="4840288" y="3073400"/>
          <p14:tracePt t="14982" x="4840288" y="3063875"/>
          <p14:tracePt t="14998" x="4840288" y="3054350"/>
          <p14:tracePt t="15008" x="4840288" y="3046413"/>
          <p14:tracePt t="15016" x="4832350" y="3046413"/>
          <p14:tracePt t="15026" x="4832350" y="3036888"/>
          <p14:tracePt t="15032" x="4832350" y="3027363"/>
          <p14:tracePt t="15056" x="4832350" y="3017838"/>
          <p14:tracePt t="15064" x="4822825" y="3009900"/>
          <p14:tracePt t="15079" x="4822825" y="3000375"/>
          <p14:tracePt t="15096" x="4822825" y="2990850"/>
          <p14:tracePt t="15113" x="4822825" y="2982913"/>
          <p14:tracePt t="15128" x="4822825" y="2973388"/>
          <p14:tracePt t="15144" x="4822825" y="2963863"/>
          <p14:tracePt t="15152" x="4822825" y="2946400"/>
          <p14:tracePt t="15168" x="4822825" y="2936875"/>
          <p14:tracePt t="15176" x="4822825" y="2927350"/>
          <p14:tracePt t="15184" x="4822825" y="2917825"/>
          <p14:tracePt t="15192" x="4822825" y="2909888"/>
          <p14:tracePt t="15208" x="4822825" y="2900363"/>
          <p14:tracePt t="15216" x="4822825" y="2890838"/>
          <p14:tracePt t="15227" x="4822825" y="2881313"/>
          <p14:tracePt t="15231" x="4822825" y="2873375"/>
          <p14:tracePt t="15241" x="4822825" y="2863850"/>
          <p14:tracePt t="15250" x="4822825" y="2854325"/>
          <p14:tracePt t="15264" x="4822825" y="2844800"/>
          <p14:tracePt t="15274" x="4822825" y="2836863"/>
          <p14:tracePt t="15290" x="4822825" y="2827338"/>
          <p14:tracePt t="15395" x="4832350" y="2827338"/>
          <p14:tracePt t="15427" x="4840288" y="2827338"/>
          <p14:tracePt t="15442" x="4849813" y="2827338"/>
          <p14:tracePt t="15451" x="4859338" y="2827338"/>
          <p14:tracePt t="15458" x="4868863" y="2827338"/>
          <p14:tracePt t="15475" x="4886325" y="2827338"/>
          <p14:tracePt t="15498" x="4895850" y="2827338"/>
          <p14:tracePt t="15506" x="4905375" y="2827338"/>
          <p14:tracePt t="15522" x="4913313" y="2827338"/>
          <p14:tracePt t="15538" x="4922838" y="2827338"/>
          <p14:tracePt t="15548" x="4922838" y="2836863"/>
          <p14:tracePt t="15580" x="4932363" y="2836863"/>
          <p14:tracePt t="15605" x="4941888" y="2836863"/>
          <p14:tracePt t="15645" x="4941888" y="2844800"/>
          <p14:tracePt t="15660" x="4949825" y="2844800"/>
          <p14:tracePt t="15668" x="4959350" y="2844800"/>
          <p14:tracePt t="15685" x="4968875" y="2844800"/>
          <p14:tracePt t="15700" x="4978400" y="2844800"/>
          <p14:tracePt t="15709" x="4986338" y="2844800"/>
          <p14:tracePt t="15716" x="4995863" y="2844800"/>
          <p14:tracePt t="15724" x="4995863" y="2854325"/>
          <p14:tracePt t="15732" x="5005388" y="2854325"/>
          <p14:tracePt t="15749" x="5014913" y="2854325"/>
          <p14:tracePt t="15990" x="5014913" y="2863850"/>
          <p14:tracePt t="15998" x="5005388" y="2873375"/>
          <p14:tracePt t="16006" x="5005388" y="2881313"/>
          <p14:tracePt t="16014" x="5005388" y="2890838"/>
          <p14:tracePt t="16029" x="5005388" y="2900363"/>
          <p14:tracePt t="16038" x="5005388" y="2909888"/>
          <p14:tracePt t="16054" x="5005388" y="2917825"/>
          <p14:tracePt t="16064" x="5005388" y="2927350"/>
          <p14:tracePt t="16070" x="5005388" y="2936875"/>
          <p14:tracePt t="16078" x="5005388" y="2946400"/>
          <p14:tracePt t="16094" x="5005388" y="2954338"/>
          <p14:tracePt t="16106" x="5005388" y="2963863"/>
          <p14:tracePt t="16110" x="5005388" y="2973388"/>
          <p14:tracePt t="16120" x="5005388" y="2990850"/>
          <p14:tracePt t="16127" x="5005388" y="3000375"/>
          <p14:tracePt t="16136" x="5005388" y="3017838"/>
          <p14:tracePt t="16152" x="4995863" y="3027363"/>
          <p14:tracePt t="16160" x="4986338" y="3036888"/>
          <p14:tracePt t="16168" x="4978400" y="3054350"/>
          <p14:tracePt t="16176" x="4959350" y="3063875"/>
          <p14:tracePt t="16184" x="4949825" y="3073400"/>
          <p14:tracePt t="16192" x="4941888" y="3082925"/>
          <p14:tracePt t="16200" x="4932363" y="3082925"/>
          <p14:tracePt t="16208" x="4922838" y="3090863"/>
          <p14:tracePt t="16224" x="4913313" y="3100388"/>
          <p14:tracePt t="16232" x="4913313" y="3109913"/>
          <p14:tracePt t="16240" x="4895850" y="3119438"/>
          <p14:tracePt t="16249" x="4886325" y="3127375"/>
          <p14:tracePt t="16256" x="4876800" y="3136900"/>
          <p14:tracePt t="16265" x="4868863" y="3146425"/>
          <p14:tracePt t="16281" x="4859338" y="3155950"/>
          <p14:tracePt t="16297" x="4840288" y="3173413"/>
          <p14:tracePt t="16304" x="4832350" y="3173413"/>
          <p14:tracePt t="16313" x="4813300" y="3182938"/>
          <p14:tracePt t="16320" x="4803775" y="3192463"/>
          <p14:tracePt t="16330" x="4776788" y="3192463"/>
          <p14:tracePt t="16336" x="4759325" y="3192463"/>
          <p14:tracePt t="16345" x="4749800" y="3192463"/>
          <p14:tracePt t="16352" x="4740275" y="3192463"/>
          <p14:tracePt t="16360" x="4722813" y="3192463"/>
          <p14:tracePt t="16367" x="4713288" y="3182938"/>
          <p14:tracePt t="16376" x="4695825" y="3163888"/>
          <p14:tracePt t="16386" x="4686300" y="3146425"/>
          <p14:tracePt t="16394" x="4676775" y="3127375"/>
          <p14:tracePt t="16402" x="4667250" y="3100388"/>
          <p14:tracePt t="16410" x="4667250" y="3082925"/>
          <p14:tracePt t="16418" x="4667250" y="3036888"/>
          <p14:tracePt t="16426" x="4659313" y="3009900"/>
          <p14:tracePt t="16434" x="4659313" y="2973388"/>
          <p14:tracePt t="16442" x="4659313" y="2936875"/>
          <p14:tracePt t="16450" x="4659313" y="2900363"/>
          <p14:tracePt t="16458" x="4659313" y="2873375"/>
          <p14:tracePt t="16466" x="4659313" y="2844800"/>
          <p14:tracePt t="16474" x="4659313" y="2836863"/>
          <p14:tracePt t="16481" x="4659313" y="2817813"/>
          <p14:tracePt t="16490" x="4659313" y="2808288"/>
          <p14:tracePt t="16498" x="4659313" y="2800350"/>
          <p14:tracePt t="16506" x="4659313" y="2790825"/>
          <p14:tracePt t="16514" x="4659313" y="2781300"/>
          <p14:tracePt t="16538" x="4667250" y="2763838"/>
          <p14:tracePt t="16547" x="4676775" y="2754313"/>
          <p14:tracePt t="16554" x="4695825" y="2735263"/>
          <p14:tracePt t="16563" x="4703763" y="2727325"/>
          <p14:tracePt t="16570" x="4730750" y="2708275"/>
          <p14:tracePt t="16578" x="4759325" y="2690813"/>
          <p14:tracePt t="16586" x="4795838" y="2671763"/>
          <p14:tracePt t="16594" x="4832350" y="2654300"/>
          <p14:tracePt t="16602" x="4859338" y="2635250"/>
          <p14:tracePt t="16610" x="4895850" y="2625725"/>
          <p14:tracePt t="16618" x="4932363" y="2617788"/>
          <p14:tracePt t="16626" x="4968875" y="2608263"/>
          <p14:tracePt t="16634" x="5005388" y="2598738"/>
          <p14:tracePt t="16642" x="5041900" y="2589213"/>
          <p14:tracePt t="16650" x="5068888" y="2589213"/>
          <p14:tracePt t="16659" x="5095875" y="2581275"/>
          <p14:tracePt t="16666" x="5141913" y="2581275"/>
          <p14:tracePt t="16676" x="5151438" y="2581275"/>
          <p14:tracePt t="16682" x="5168900" y="2581275"/>
          <p14:tracePt t="16692" x="5187950" y="2581275"/>
          <p14:tracePt t="16698" x="5205413" y="2581275"/>
          <p14:tracePt t="16708" x="5214938" y="2581275"/>
          <p14:tracePt t="16715" x="5232400" y="2589213"/>
          <p14:tracePt t="16725" x="5260975" y="2598738"/>
          <p14:tracePt t="16732" x="5278438" y="2608263"/>
          <p14:tracePt t="16740" x="5305425" y="2635250"/>
          <p14:tracePt t="16748" x="5324475" y="2644775"/>
          <p14:tracePt t="16756" x="5334000" y="2662238"/>
          <p14:tracePt t="16764" x="5351463" y="2671763"/>
          <p14:tracePt t="16772" x="5360988" y="2690813"/>
          <p14:tracePt t="16780" x="5360988" y="2708275"/>
          <p14:tracePt t="16788" x="5368925" y="2727325"/>
          <p14:tracePt t="16796" x="5368925" y="2754313"/>
          <p14:tracePt t="16804" x="5378450" y="2771775"/>
          <p14:tracePt t="16813" x="5378450" y="2808288"/>
          <p14:tracePt t="16821" x="5378450" y="2844800"/>
          <p14:tracePt t="16830" x="5378450" y="2873375"/>
          <p14:tracePt t="16837" x="5378450" y="2927350"/>
          <p14:tracePt t="16847" x="5378450" y="3036888"/>
          <p14:tracePt t="16852" x="5368925" y="3109913"/>
          <p14:tracePt t="16860" x="5368925" y="3163888"/>
          <p14:tracePt t="16868" x="5341938" y="3302000"/>
          <p14:tracePt t="16876" x="5334000" y="3392488"/>
          <p14:tracePt t="16884" x="5314950" y="3455988"/>
          <p14:tracePt t="16892" x="5278438" y="3548063"/>
          <p14:tracePt t="16900" x="5251450" y="3648075"/>
          <p14:tracePt t="16914" x="5232400" y="3702050"/>
          <p14:tracePt t="16916" x="5224463" y="3748088"/>
          <p14:tracePt t="16926" x="5214938" y="3794125"/>
          <p14:tracePt t="16932" x="5214938" y="3821113"/>
          <p14:tracePt t="16942" x="5205413" y="3840163"/>
          <p14:tracePt t="16948" x="5205413" y="3857625"/>
          <p14:tracePt t="16958" x="5195888" y="3857625"/>
          <p14:tracePt t="16964" x="5195888" y="3867150"/>
          <p14:tracePt t="17070" x="5195888" y="3884613"/>
          <p14:tracePt t="17078" x="5195888" y="3911600"/>
          <p14:tracePt t="17086" x="5187950" y="3967163"/>
          <p14:tracePt t="17094" x="5187950" y="4057650"/>
          <p14:tracePt t="17102" x="5187950" y="4149725"/>
          <p14:tracePt t="17110" x="5187950" y="4222750"/>
          <p14:tracePt t="17118" x="5159375" y="4340225"/>
          <p14:tracePt t="17249" x="5159375" y="4303713"/>
          <p14:tracePt t="17257" x="5187950" y="4203700"/>
          <p14:tracePt t="17264" x="5214938" y="4140200"/>
          <p14:tracePt t="17273" x="5241925" y="4049713"/>
          <p14:tracePt t="17282" x="5241925" y="4013200"/>
          <p14:tracePt t="17289" x="5241925" y="3984625"/>
          <p14:tracePt t="17316" x="5232400" y="3984625"/>
          <p14:tracePt t="17321" x="5214938" y="3984625"/>
          <p14:tracePt t="17331" x="5195888" y="3994150"/>
          <p14:tracePt t="17337" x="5178425" y="4021138"/>
          <p14:tracePt t="17347" x="5159375" y="4030663"/>
          <p14:tracePt t="17353" x="5151438" y="4030663"/>
          <p14:tracePt t="17363" x="5151438" y="4040188"/>
          <p14:tracePt t="17369" x="5151438" y="4049713"/>
          <p14:tracePt t="17379" x="5151438" y="4057650"/>
          <p14:tracePt t="17385" x="5141913" y="4067175"/>
          <p14:tracePt t="17417" x="5141913" y="4076700"/>
          <p14:tracePt t="17441" x="5132388" y="4076700"/>
          <p14:tracePt t="17465" x="5114925" y="4076700"/>
          <p14:tracePt t="17473" x="5095875" y="4067175"/>
          <p14:tracePt t="17480" x="5086350" y="4067175"/>
          <p14:tracePt t="17489" x="5068888" y="4057650"/>
          <p14:tracePt t="17499" x="5049838" y="4049713"/>
          <p14:tracePt t="17505" x="5032375" y="4040188"/>
          <p14:tracePt t="17514" x="5022850" y="4021138"/>
          <p14:tracePt t="17520" x="5014913" y="4003675"/>
          <p14:tracePt t="17531" x="5005388" y="3984625"/>
          <p14:tracePt t="17538" x="4995863" y="3948113"/>
          <p14:tracePt t="17547" x="4986338" y="3921125"/>
          <p14:tracePt t="17554" x="4986338" y="3884613"/>
          <p14:tracePt t="17564" x="4968875" y="3848100"/>
          <p14:tracePt t="17569" x="4968875" y="3821113"/>
          <p14:tracePt t="17577" x="4968875" y="3767138"/>
          <p14:tracePt t="17586" x="4968875" y="3730625"/>
          <p14:tracePt t="17594" x="4968875" y="3675063"/>
          <p14:tracePt t="17602" x="4968875" y="3611563"/>
          <p14:tracePt t="17610" x="4968875" y="3575050"/>
          <p14:tracePt t="17618" x="4978400" y="3529013"/>
          <p14:tracePt t="17626" x="4986338" y="3502025"/>
          <p14:tracePt t="17634" x="5005388" y="3482975"/>
          <p14:tracePt t="17642" x="5014913" y="3465513"/>
          <p14:tracePt t="17650" x="5022850" y="3446463"/>
          <p14:tracePt t="17658" x="5032375" y="3446463"/>
          <p14:tracePt t="17666" x="5032375" y="3438525"/>
          <p14:tracePt t="17674" x="5041900" y="3429000"/>
          <p14:tracePt t="17682" x="5041900" y="3419475"/>
          <p14:tracePt t="17690" x="5041900" y="3411538"/>
          <p14:tracePt t="17707" x="5041900" y="3402013"/>
          <p14:tracePt t="17716" x="5041900" y="3382963"/>
          <p14:tracePt t="17723" x="5041900" y="3365500"/>
          <p14:tracePt t="17732" x="5041900" y="3355975"/>
          <p14:tracePt t="17738" x="5041900" y="3338513"/>
          <p14:tracePt t="17746" x="5041900" y="3319463"/>
          <p14:tracePt t="17754" x="5041900" y="3309938"/>
          <p14:tracePt t="17770" x="5041900" y="3292475"/>
          <p14:tracePt t="17778" x="5041900" y="3282950"/>
          <p14:tracePt t="17786" x="5041900" y="3265488"/>
          <p14:tracePt t="17796" x="5032375" y="3246438"/>
          <p14:tracePt t="17804" x="5022850" y="3228975"/>
          <p14:tracePt t="17812" x="5022850" y="3209925"/>
          <p14:tracePt t="17820" x="5005388" y="3192463"/>
          <p14:tracePt t="17828" x="4986338" y="3173413"/>
          <p14:tracePt t="17836" x="4986338" y="3163888"/>
          <p14:tracePt t="17844" x="4968875" y="3146425"/>
          <p14:tracePt t="17852" x="4959350" y="3146425"/>
          <p14:tracePt t="17862" x="4959350" y="3136900"/>
          <p14:tracePt t="17879" x="4949825" y="3136900"/>
          <p14:tracePt t="17933" x="4968875" y="3136900"/>
          <p14:tracePt t="17940" x="4995863" y="3136900"/>
          <p14:tracePt t="17948" x="5032375" y="3136900"/>
          <p14:tracePt t="17957" x="5095875" y="3155950"/>
          <p14:tracePt t="17965" x="5122863" y="3163888"/>
          <p14:tracePt t="17973" x="5168900" y="3173413"/>
          <p14:tracePt t="17981" x="5214938" y="3182938"/>
          <p14:tracePt t="17989" x="5241925" y="3192463"/>
          <p14:tracePt t="17998" x="5268913" y="3200400"/>
          <p14:tracePt t="18004" x="5287963" y="3209925"/>
          <p14:tracePt t="18014" x="5297488" y="3228975"/>
          <p14:tracePt t="18021" x="5314950" y="3236913"/>
          <p14:tracePt t="18029" x="5314950" y="3246438"/>
          <p14:tracePt t="18037" x="5314950" y="3265488"/>
          <p14:tracePt t="18045" x="5324475" y="3282950"/>
          <p14:tracePt t="18052" x="5334000" y="3302000"/>
          <p14:tracePt t="18065" x="5334000" y="3319463"/>
          <p14:tracePt t="18068" x="5334000" y="3338513"/>
          <p14:tracePt t="18078" x="5341938" y="3382963"/>
          <p14:tracePt t="18087" x="5341938" y="3411538"/>
          <p14:tracePt t="18095" x="5360988" y="3438525"/>
          <p14:tracePt t="18103" x="5368925" y="3482975"/>
          <p14:tracePt t="18110" x="5397500" y="3556000"/>
          <p14:tracePt t="18119" x="5405438" y="3592513"/>
          <p14:tracePt t="18127" x="5414963" y="3629025"/>
          <p14:tracePt t="18135" x="5434013" y="3675063"/>
          <p14:tracePt t="18143" x="5441950" y="3702050"/>
          <p14:tracePt t="18150" x="5470525" y="3748088"/>
          <p14:tracePt t="18158" x="5487988" y="3784600"/>
          <p14:tracePt t="18166" x="5507038" y="3811588"/>
          <p14:tracePt t="18175" x="5514975" y="3840163"/>
          <p14:tracePt t="18184" x="5543550" y="3875088"/>
          <p14:tracePt t="18189" x="5551488" y="3903663"/>
          <p14:tracePt t="18198" x="5561013" y="3921125"/>
          <p14:tracePt t="18206" x="5580063" y="3948113"/>
          <p14:tracePt t="18215" x="5580063" y="3967163"/>
          <p14:tracePt t="18222" x="5588000" y="3976688"/>
          <p14:tracePt t="18233" x="5597525" y="3984625"/>
          <p14:tracePt t="18237" x="5597525" y="4003675"/>
          <p14:tracePt t="18247" x="5597525" y="4013200"/>
          <p14:tracePt t="18263" x="5597525" y="4021138"/>
          <p14:tracePt t="18277" x="5597525" y="4030663"/>
          <p14:tracePt t="18286" x="5597525" y="4040188"/>
          <p14:tracePt t="18294" x="5597525" y="4049713"/>
          <p14:tracePt t="18302" x="5597525" y="4067175"/>
          <p14:tracePt t="18310" x="5597525" y="4076700"/>
          <p14:tracePt t="18326" x="5597525" y="4086225"/>
          <p14:tracePt t="18337" x="5597525" y="4094163"/>
          <p14:tracePt t="18342" x="5597525" y="4103688"/>
          <p14:tracePt t="18353" x="5597525" y="4113213"/>
          <p14:tracePt t="18367" x="5597525" y="4122738"/>
          <p14:tracePt t="18385" x="5597525" y="4130675"/>
          <p14:tracePt t="18505" x="5588000" y="4130675"/>
          <p14:tracePt t="18513" x="5588000" y="4122738"/>
          <p14:tracePt t="18628" x="5588000" y="4113213"/>
          <p14:tracePt t="18810" x="5588000" y="4103688"/>
          <p14:tracePt t="18997" x="5588000" y="4094163"/>
          <p14:tracePt t="19014" x="5588000" y="4086225"/>
          <p14:tracePt t="19037" x="5588000" y="4076700"/>
          <p14:tracePt t="19045" x="5588000" y="4057650"/>
          <p14:tracePt t="19052" x="5580063" y="4049713"/>
          <p14:tracePt t="19060" x="5580063" y="4040188"/>
          <p14:tracePt t="19067" x="5580063" y="4030663"/>
          <p14:tracePt t="19084" x="5580063" y="4013200"/>
          <p14:tracePt t="19092" x="5580063" y="4003675"/>
          <p14:tracePt t="19100" x="5570538" y="3984625"/>
          <p14:tracePt t="19108" x="5570538" y="3967163"/>
          <p14:tracePt t="19116" x="5570538" y="3948113"/>
          <p14:tracePt t="19124" x="5561013" y="3930650"/>
          <p14:tracePt t="19133" x="5561013" y="3903663"/>
          <p14:tracePt t="19140" x="5561013" y="3875088"/>
          <p14:tracePt t="19149" x="5551488" y="3840163"/>
          <p14:tracePt t="19156" x="5551488" y="3811588"/>
          <p14:tracePt t="19166" x="5543550" y="3784600"/>
          <p14:tracePt t="19172" x="5543550" y="3767138"/>
          <p14:tracePt t="19183" x="5534025" y="3738563"/>
          <p14:tracePt t="19189" x="5524500" y="3684588"/>
          <p14:tracePt t="19199" x="5524500" y="3648075"/>
          <p14:tracePt t="19206" x="5514975" y="3629025"/>
          <p14:tracePt t="19215" x="5514975" y="3611563"/>
          <p14:tracePt t="19223" x="5507038" y="3592513"/>
          <p14:tracePt t="19234" x="5507038" y="3575050"/>
          <p14:tracePt t="19238" x="5507038" y="3556000"/>
          <p14:tracePt t="19251" x="5497513" y="3556000"/>
          <p14:tracePt t="19254" x="5497513" y="3538538"/>
          <p14:tracePt t="19265" x="5497513" y="3529013"/>
          <p14:tracePt t="19270" x="5497513" y="3519488"/>
          <p14:tracePt t="19279" x="5497513" y="3502025"/>
          <p14:tracePt t="19286" x="5497513" y="3492500"/>
          <p14:tracePt t="19302" x="5497513" y="3482975"/>
          <p14:tracePt t="19312" x="5497513" y="3475038"/>
          <p14:tracePt t="19318" x="5487988" y="3455988"/>
          <p14:tracePt t="19334" x="5487988" y="3446463"/>
          <p14:tracePt t="19342" x="5487988" y="3438525"/>
          <p14:tracePt t="19350" x="5487988" y="3429000"/>
          <p14:tracePt t="19366" x="5487988" y="3419475"/>
          <p14:tracePt t="19374" x="5487988" y="3411538"/>
          <p14:tracePt t="19382" x="5478463" y="3402013"/>
          <p14:tracePt t="19398" x="5478463" y="3392488"/>
          <p14:tracePt t="19473" x="5470525" y="3392488"/>
          <p14:tracePt t="19481" x="5461000" y="3411538"/>
          <p14:tracePt t="19489" x="5441950" y="3438525"/>
          <p14:tracePt t="19497" x="5414963" y="3502025"/>
          <p14:tracePt t="19504" x="5397500" y="3548063"/>
          <p14:tracePt t="19514" x="5360988" y="3592513"/>
          <p14:tracePt t="19520" x="5314950" y="3684588"/>
          <p14:tracePt t="19528" x="5278438" y="3748088"/>
          <p14:tracePt t="19536" x="5251450" y="3811588"/>
          <p14:tracePt t="19545" x="5224463" y="3857625"/>
          <p14:tracePt t="19552" x="5205413" y="3894138"/>
          <p14:tracePt t="19560" x="5187950" y="3948113"/>
          <p14:tracePt t="19568" x="5178425" y="3976688"/>
          <p14:tracePt t="19576" x="5168900" y="3994150"/>
          <p14:tracePt t="19584" x="5168900" y="4003675"/>
          <p14:tracePt t="19592" x="5168900" y="4021138"/>
          <p14:tracePt t="19600" x="5159375" y="4030663"/>
          <p14:tracePt t="19608" x="5151438" y="4049713"/>
          <p14:tracePt t="19616" x="5141913" y="4067175"/>
          <p14:tracePt t="19625" x="5132388" y="4076700"/>
          <p14:tracePt t="19637" x="5122863" y="4094163"/>
          <p14:tracePt t="19649" x="5114925" y="4103688"/>
          <p14:tracePt t="19657" x="5114925" y="4113213"/>
          <p14:tracePt t="19666" x="5105400" y="4122738"/>
          <p14:tracePt t="19673" x="5105400" y="4130675"/>
          <p14:tracePt t="19689" x="5105400" y="4140200"/>
          <p14:tracePt t="19698" x="5095875" y="4149725"/>
          <p14:tracePt t="19717" x="5086350" y="4159250"/>
          <p14:tracePt t="19721" x="5068888" y="4167188"/>
          <p14:tracePt t="19730" x="5068888" y="4176713"/>
          <p14:tracePt t="19736" x="5059363" y="4186238"/>
          <p14:tracePt t="19747" x="5049838" y="4186238"/>
          <p14:tracePt t="19899" x="5049838" y="4176713"/>
          <p14:tracePt t="19907" x="5049838" y="4167188"/>
          <p14:tracePt t="19931" x="5049838" y="4159250"/>
          <p14:tracePt t="19939" x="5059363" y="4159250"/>
          <p14:tracePt t="19947" x="5059363" y="4149725"/>
          <p14:tracePt t="19955" x="5059363" y="4140200"/>
          <p14:tracePt t="19970" x="5068888" y="4130675"/>
          <p14:tracePt t="19986" x="5068888" y="4122738"/>
          <p14:tracePt t="19994" x="5068888" y="4113213"/>
          <p14:tracePt t="20010" x="5078413" y="4113213"/>
          <p14:tracePt t="20020" x="5078413" y="4094163"/>
          <p14:tracePt t="20026" x="5078413" y="4076700"/>
          <p14:tracePt t="20036" x="5086350" y="4067175"/>
          <p14:tracePt t="20044" x="5086350" y="4049713"/>
          <p14:tracePt t="20052" x="5086350" y="4030663"/>
          <p14:tracePt t="20060" x="5086350" y="4021138"/>
          <p14:tracePt t="20068" x="5086350" y="4013200"/>
          <p14:tracePt t="20076" x="5086350" y="4003675"/>
          <p14:tracePt t="20084" x="5086350" y="3984625"/>
          <p14:tracePt t="20092" x="5095875" y="3967163"/>
          <p14:tracePt t="20100" x="5095875" y="3948113"/>
          <p14:tracePt t="20108" x="5095875" y="3930650"/>
          <p14:tracePt t="20116" x="5095875" y="3911600"/>
          <p14:tracePt t="20124" x="5095875" y="3884613"/>
          <p14:tracePt t="20132" x="5095875" y="3867150"/>
          <p14:tracePt t="20140" x="5095875" y="3840163"/>
          <p14:tracePt t="20148" x="5095875" y="3821113"/>
          <p14:tracePt t="20156" x="5095875" y="3794125"/>
          <p14:tracePt t="20166" x="5095875" y="3757613"/>
          <p14:tracePt t="20181" x="5095875" y="3738563"/>
          <p14:tracePt t="20189" x="5095875" y="3721100"/>
          <p14:tracePt t="20199" x="5095875" y="3711575"/>
          <p14:tracePt t="20204" x="5095875" y="3694113"/>
          <p14:tracePt t="20212" x="5114925" y="3665538"/>
          <p14:tracePt t="20222" x="5132388" y="3648075"/>
          <p14:tracePt t="20228" x="5151438" y="3611563"/>
          <p14:tracePt t="20236" x="5187950" y="3565525"/>
          <p14:tracePt t="20244" x="5205413" y="3548063"/>
          <p14:tracePt t="20252" x="5241925" y="3519488"/>
          <p14:tracePt t="20260" x="5268913" y="3502025"/>
          <p14:tracePt t="20268" x="5287963" y="3465513"/>
          <p14:tracePt t="20276" x="5297488" y="3438525"/>
          <p14:tracePt t="20284" x="5314950" y="3419475"/>
          <p14:tracePt t="20294" x="5314950" y="3411538"/>
          <p14:tracePt t="20300" x="5314950" y="3402013"/>
          <p14:tracePt t="20310" x="5314950" y="3392488"/>
          <p14:tracePt t="20316" x="5314950" y="3382963"/>
          <p14:tracePt t="20326" x="5314950" y="3375025"/>
          <p14:tracePt t="20335" x="5314950" y="3365500"/>
          <p14:tracePt t="20342" x="5314950" y="3338513"/>
          <p14:tracePt t="20351" x="5287963" y="3309938"/>
          <p14:tracePt t="20358" x="5251450" y="3273425"/>
          <p14:tracePt t="20366" x="5232400" y="3265488"/>
          <p14:tracePt t="20374" x="5187950" y="3228975"/>
          <p14:tracePt t="20382" x="5132388" y="3200400"/>
          <p14:tracePt t="20390" x="5068888" y="3173413"/>
          <p14:tracePt t="20399" x="4968875" y="3163888"/>
          <p14:tracePt t="20406" x="4913313" y="3155950"/>
          <p14:tracePt t="20414" x="4868863" y="3136900"/>
          <p14:tracePt t="20429" x="4859338" y="3136900"/>
          <p14:tracePt t="20462" x="4849813" y="3136900"/>
          <p14:tracePt t="20478" x="4840288" y="3136900"/>
          <p14:tracePt t="20632" x="4840288" y="3119438"/>
          <p14:tracePt t="20640" x="4859338" y="3100388"/>
          <p14:tracePt t="20648" x="4886325" y="3063875"/>
          <p14:tracePt t="20656" x="4913313" y="3036888"/>
          <p14:tracePt t="20664" x="4959350" y="2973388"/>
          <p14:tracePt t="20672" x="5078413" y="2836863"/>
          <p14:tracePt t="20681" x="5151438" y="2771775"/>
          <p14:tracePt t="20688" x="5251450" y="2662238"/>
          <p14:tracePt t="20697" x="5351463" y="2608263"/>
          <p14:tracePt t="20705" x="5397500" y="2571750"/>
          <p14:tracePt t="20718" x="5441950" y="2554288"/>
          <p14:tracePt t="20723" x="5461000" y="2554288"/>
          <p14:tracePt t="20744" x="5461000" y="2571750"/>
          <p14:tracePt t="20752" x="5461000" y="2625725"/>
          <p14:tracePt t="20760" x="5451475" y="2717800"/>
          <p14:tracePt t="20768" x="5451475" y="2790825"/>
          <p14:tracePt t="20946" x="5470525" y="2763838"/>
          <p14:tracePt t="20954" x="5470525" y="2744788"/>
          <p14:tracePt t="20962" x="5461000" y="2744788"/>
          <p14:tracePt t="20970" x="5424488" y="2744788"/>
          <p14:tracePt t="20978" x="5387975" y="2781300"/>
          <p14:tracePt t="20986" x="5314950" y="2881313"/>
          <p14:tracePt t="20994" x="5214938" y="2936875"/>
          <p14:tracePt t="21002" x="5168900" y="3009900"/>
          <p14:tracePt t="21010" x="5049838" y="3082925"/>
          <p14:tracePt t="21018" x="4949825" y="3136900"/>
          <p14:tracePt t="21026" x="4822825" y="3163888"/>
          <p14:tracePt t="21034" x="4740275" y="3163888"/>
          <p14:tracePt t="21042" x="4713288" y="3163888"/>
          <p14:tracePt t="21050" x="4695825" y="3163888"/>
          <p14:tracePt t="21058" x="4686300" y="3163888"/>
          <p14:tracePt t="21074" x="4676775" y="3163888"/>
          <p14:tracePt t="21106" x="4667250" y="3163888"/>
          <p14:tracePt t="21114" x="4659313" y="3146425"/>
          <p14:tracePt t="21124" x="4649788" y="3127375"/>
          <p14:tracePt t="21131" x="4640263" y="3100388"/>
          <p14:tracePt t="21141" x="4622800" y="3073400"/>
          <p14:tracePt t="21148" x="4603750" y="3027363"/>
          <p14:tracePt t="21157" x="4594225" y="2973388"/>
          <p14:tracePt t="21164" x="4586288" y="2927350"/>
          <p14:tracePt t="21173" x="4576763" y="2863850"/>
          <p14:tracePt t="21181" x="4576763" y="2790825"/>
          <p14:tracePt t="21188" x="4576763" y="2717800"/>
          <p14:tracePt t="21202" x="4576763" y="2644775"/>
          <p14:tracePt t="21204" x="4576763" y="2581275"/>
          <p14:tracePt t="21217" x="4586288" y="2525713"/>
          <p14:tracePt t="21220" x="4630738" y="2408238"/>
          <p14:tracePt t="21229" x="4649788" y="2362200"/>
          <p14:tracePt t="21238" x="4676775" y="2335213"/>
          <p14:tracePt t="21245" x="4686300" y="2306638"/>
          <p14:tracePt t="21255" x="4730750" y="2243138"/>
          <p14:tracePt t="21261" x="4749800" y="2225675"/>
          <p14:tracePt t="21271" x="4786313" y="2197100"/>
          <p14:tracePt t="21277" x="4813300" y="2160588"/>
          <p14:tracePt t="21286" x="4849813" y="2143125"/>
          <p14:tracePt t="21292" x="4886325" y="2116138"/>
          <p14:tracePt t="21300" x="4949825" y="2097088"/>
          <p14:tracePt t="21308" x="5041900" y="2079625"/>
          <p14:tracePt t="21317" x="5086350" y="2070100"/>
          <p14:tracePt t="21324" x="5159375" y="2060575"/>
          <p14:tracePt t="21332" x="5241925" y="2060575"/>
          <p14:tracePt t="21340" x="5297488" y="2060575"/>
          <p14:tracePt t="21348" x="5368925" y="2079625"/>
          <p14:tracePt t="21356" x="5451475" y="2097088"/>
          <p14:tracePt t="21364" x="5514975" y="2143125"/>
          <p14:tracePt t="21372" x="5543550" y="2160588"/>
          <p14:tracePt t="21380" x="5588000" y="2197100"/>
          <p14:tracePt t="21387" x="5643563" y="2262188"/>
          <p14:tracePt t="21396" x="5716588" y="2343150"/>
          <p14:tracePt t="21406" x="5753100" y="2425700"/>
          <p14:tracePt t="21412" x="5780088" y="2517775"/>
          <p14:tracePt t="21422" x="5826125" y="2635250"/>
          <p14:tracePt t="21428" x="5853113" y="2735263"/>
          <p14:tracePt t="21438" x="5880100" y="2863850"/>
          <p14:tracePt t="21448" x="5907088" y="2990850"/>
          <p14:tracePt t="21455" x="5907088" y="3046413"/>
          <p14:tracePt t="21464" x="5926138" y="3146425"/>
          <p14:tracePt t="21470" x="5926138" y="3292475"/>
          <p14:tracePt t="21478" x="5926138" y="3382963"/>
          <p14:tracePt t="21486" x="5926138" y="3492500"/>
          <p14:tracePt t="21495" x="5916613" y="3565525"/>
          <p14:tracePt t="21501" x="5907088" y="3665538"/>
          <p14:tracePt t="21511" x="5880100" y="3757613"/>
          <p14:tracePt t="21519" x="5816600" y="3911600"/>
          <p14:tracePt t="21527" x="5789613" y="3984625"/>
          <p14:tracePt t="21535" x="5734050" y="4086225"/>
          <p14:tracePt t="21543" x="5697538" y="4167188"/>
          <p14:tracePt t="21551" x="5607050" y="4286250"/>
          <p14:tracePt t="21559" x="5534025" y="4368800"/>
          <p14:tracePt t="21571" x="5451475" y="4449763"/>
          <p14:tracePt t="21574" x="5387975" y="4522788"/>
          <p14:tracePt t="21583" x="5305425" y="4578350"/>
          <p14:tracePt t="21590" x="5224463" y="4614863"/>
          <p14:tracePt t="21601" x="5178425" y="4641850"/>
          <p14:tracePt t="21606" x="5095875" y="4651375"/>
          <p14:tracePt t="21614" x="5041900" y="4660900"/>
          <p14:tracePt t="21622" x="4968875" y="4660900"/>
          <p14:tracePt t="21629" x="4913313" y="4660900"/>
          <p14:tracePt t="21638" x="4868863" y="4660900"/>
          <p14:tracePt t="21646" x="4832350" y="4660900"/>
          <p14:tracePt t="21654" x="4795838" y="4651375"/>
          <p14:tracePt t="21662" x="4749800" y="4605338"/>
          <p14:tracePt t="21670" x="4722813" y="4578350"/>
          <p14:tracePt t="21678" x="4695825" y="4532313"/>
          <p14:tracePt t="21686" x="4659313" y="4486275"/>
          <p14:tracePt t="21695" x="4640263" y="4441825"/>
          <p14:tracePt t="21705" x="4613275" y="4395788"/>
          <p14:tracePt t="21710" x="4594225" y="4359275"/>
          <p14:tracePt t="21719" x="4576763" y="4313238"/>
          <p14:tracePt t="21728" x="4540250" y="4268788"/>
          <p14:tracePt t="21736" x="4521200" y="4249738"/>
          <p14:tracePt t="21744" x="4513263" y="4222750"/>
          <p14:tracePt t="21752" x="4484688" y="4186238"/>
          <p14:tracePt t="21760" x="4476750" y="4167188"/>
          <p14:tracePt t="21767" x="4467225" y="4167188"/>
          <p14:tracePt t="21776" x="4467225" y="4149725"/>
          <p14:tracePt t="21785" x="4440238" y="4140200"/>
          <p14:tracePt t="21792" x="4413250" y="4130675"/>
          <p14:tracePt t="21801" x="4384675" y="4113213"/>
          <p14:tracePt t="21807" x="4340225" y="4103688"/>
          <p14:tracePt t="21816" x="4321175" y="4103688"/>
          <p14:tracePt t="21824" x="4294188" y="4094163"/>
          <p14:tracePt t="21832" x="4267200" y="4086225"/>
          <p14:tracePt t="21840" x="4257675" y="4086225"/>
          <p14:tracePt t="24709" x="4257675" y="4067175"/>
          <p14:tracePt t="24715" x="4257675" y="4013200"/>
          <p14:tracePt t="24723" x="4284663" y="3884613"/>
          <p14:tracePt t="24732" x="4311650" y="3784600"/>
          <p14:tracePt t="24740" x="4348163" y="3638550"/>
          <p14:tracePt t="24748" x="4376738" y="3538538"/>
          <p14:tracePt t="24756" x="4384675" y="3502025"/>
          <p14:tracePt t="24764" x="4384675" y="3492500"/>
          <p14:tracePt t="24814" x="4367213" y="3482975"/>
          <p14:tracePt t="24824" x="4340225" y="3475038"/>
          <p14:tracePt t="24830" x="4311650" y="3446463"/>
          <p14:tracePt t="24838" x="4303713" y="3411538"/>
          <p14:tracePt t="24846" x="4303713" y="3382963"/>
          <p14:tracePt t="24854" x="4303713" y="3375025"/>
          <p14:tracePt t="24886" x="4303713" y="3365500"/>
          <p14:tracePt t="24943" x="4311650" y="3365500"/>
          <p14:tracePt t="24951" x="4340225" y="3355975"/>
          <p14:tracePt t="24958" x="4403725" y="3319463"/>
          <p14:tracePt t="24966" x="4430713" y="3302000"/>
          <p14:tracePt t="24975" x="4476750" y="3282950"/>
          <p14:tracePt t="24983" x="4494213" y="3273425"/>
          <p14:tracePt t="24991" x="4503738" y="3265488"/>
          <p14:tracePt t="24999" x="4513263" y="3255963"/>
          <p14:tracePt t="25007" x="4540250" y="3246438"/>
          <p14:tracePt t="25015" x="4567238" y="3236913"/>
          <p14:tracePt t="25024" x="4667250" y="3200400"/>
          <p14:tracePt t="25031" x="4713288" y="3192463"/>
          <p14:tracePt t="25038" x="4803775" y="3146425"/>
          <p14:tracePt t="25049" x="4886325" y="3090863"/>
          <p14:tracePt t="25054" x="4949825" y="3054350"/>
          <p14:tracePt t="25063" x="4968875" y="3017838"/>
          <p14:tracePt t="25070" x="4978400" y="2990850"/>
          <p14:tracePt t="25081" x="4978400" y="2963863"/>
          <p14:tracePt t="25088" x="4968875" y="2909888"/>
          <p14:tracePt t="25098" x="4949825" y="2827338"/>
          <p14:tracePt t="25104" x="4886325" y="2727325"/>
          <p14:tracePt t="25112" x="4832350" y="2581275"/>
          <p14:tracePt t="25120" x="4786313" y="2481263"/>
          <p14:tracePt t="25128" x="4667250" y="2252663"/>
          <p14:tracePt t="25137" x="4586288" y="2116138"/>
          <p14:tracePt t="25147" x="4549775" y="2052638"/>
          <p14:tracePt t="25152" x="4513263" y="1960563"/>
          <p14:tracePt t="25162" x="4484688" y="1897063"/>
          <p14:tracePt t="25168" x="4457700" y="1851025"/>
          <p14:tracePt t="25178" x="4440238" y="1804988"/>
          <p14:tracePt t="25185" x="4421188" y="1760538"/>
          <p14:tracePt t="25194" x="4376738" y="1677988"/>
          <p14:tracePt t="25201" x="4367213" y="1631950"/>
          <p14:tracePt t="25209" x="4367213" y="1604963"/>
          <p14:tracePt t="25216" x="4367213" y="1577975"/>
          <p14:tracePt t="25225" x="4367213" y="1568450"/>
          <p14:tracePt t="25232" x="4384675" y="1558925"/>
          <p14:tracePt t="25241" x="4413250" y="1541463"/>
          <p14:tracePt t="25250" x="4467225" y="1514475"/>
          <p14:tracePt t="25257" x="4549775" y="1504950"/>
          <p14:tracePt t="25264" x="4603750" y="1504950"/>
          <p14:tracePt t="25272" x="4676775" y="1504950"/>
          <p14:tracePt t="25280" x="4786313" y="1504950"/>
          <p14:tracePt t="25288" x="4876800" y="1514475"/>
          <p14:tracePt t="25296" x="4941888" y="1531938"/>
          <p14:tracePt t="25304" x="5114925" y="1595438"/>
          <p14:tracePt t="25312" x="5214938" y="1651000"/>
          <p14:tracePt t="25320" x="5314950" y="1724025"/>
          <p14:tracePt t="25328" x="5414963" y="1824038"/>
          <p14:tracePt t="25338" x="5470525" y="1906588"/>
          <p14:tracePt t="25344" x="5507038" y="1960563"/>
          <p14:tracePt t="25354" x="5543550" y="2052638"/>
          <p14:tracePt t="25361" x="5588000" y="2189163"/>
          <p14:tracePt t="25370" x="5607050" y="2279650"/>
          <p14:tracePt t="25378" x="5634038" y="2425700"/>
          <p14:tracePt t="25386" x="5643563" y="2562225"/>
          <p14:tracePt t="25394" x="5643563" y="2671763"/>
          <p14:tracePt t="25402" x="5643563" y="2817813"/>
          <p14:tracePt t="25410" x="5643563" y="2927350"/>
          <p14:tracePt t="25418" x="5624513" y="3017838"/>
          <p14:tracePt t="25426" x="5607050" y="3100388"/>
          <p14:tracePt t="25434" x="5580063" y="3173413"/>
          <p14:tracePt t="25442" x="5551488" y="3273425"/>
          <p14:tracePt t="25450" x="5507038" y="3355975"/>
          <p14:tracePt t="25457" x="5470525" y="3465513"/>
          <p14:tracePt t="25466" x="5424488" y="3529013"/>
          <p14:tracePt t="25474" x="5405438" y="3565525"/>
          <p14:tracePt t="25482" x="5368925" y="3611563"/>
          <p14:tracePt t="25490" x="5351463" y="3657600"/>
          <p14:tracePt t="25498" x="5314950" y="3684588"/>
          <p14:tracePt t="25506" x="5297488" y="3702050"/>
          <p14:tracePt t="25514" x="5287963" y="3721100"/>
          <p14:tracePt t="25522" x="5268913" y="3730625"/>
          <p14:tracePt t="25530" x="5260975" y="3748088"/>
          <p14:tracePt t="25537" x="5251450" y="3748088"/>
          <p14:tracePt t="25546" x="5251450" y="3757613"/>
          <p14:tracePt t="25554" x="5241925" y="3775075"/>
          <p14:tracePt t="25562" x="5232400" y="3803650"/>
          <p14:tracePt t="25757" x="5232400" y="3794125"/>
          <p14:tracePt t="25764" x="5241925" y="3757613"/>
          <p14:tracePt t="25772" x="5268913" y="3738563"/>
          <p14:tracePt t="25781" x="5287963" y="3730625"/>
          <p14:tracePt t="25788" x="5305425" y="3721100"/>
          <p14:tracePt t="25797" x="5334000" y="3721100"/>
          <p14:tracePt t="25804" x="5351463" y="3721100"/>
          <p14:tracePt t="25813" x="5360988" y="3721100"/>
          <p14:tracePt t="25821" x="5378450" y="3721100"/>
          <p14:tracePt t="25829" x="5414963" y="3721100"/>
          <p14:tracePt t="25837" x="5441950" y="3721100"/>
          <p14:tracePt t="25846" x="5487988" y="3730625"/>
          <p14:tracePt t="25852" x="5487988" y="3738563"/>
          <p14:tracePt t="25864" x="5497513" y="3738563"/>
          <p14:tracePt t="25882" x="5497513" y="3748088"/>
          <p14:tracePt t="25885" x="5507038" y="3748088"/>
          <p14:tracePt t="25894" x="5507038" y="3757613"/>
          <p14:tracePt t="25902" x="5514975" y="3757613"/>
          <p14:tracePt t="25911" x="5534025" y="3757613"/>
          <p14:tracePt t="25918" x="5551488" y="3767138"/>
          <p14:tracePt t="25927" x="5580063" y="3767138"/>
          <p14:tracePt t="25935" x="5607050" y="3775075"/>
          <p14:tracePt t="25942" x="5643563" y="3784600"/>
          <p14:tracePt t="25952" x="5680075" y="3794125"/>
          <p14:tracePt t="25958" x="5743575" y="3811588"/>
          <p14:tracePt t="25966" x="5780088" y="3821113"/>
          <p14:tracePt t="25975" x="5816600" y="3840163"/>
          <p14:tracePt t="25985" x="5843588" y="3848100"/>
          <p14:tracePt t="25991" x="5853113" y="3867150"/>
          <p14:tracePt t="26001" x="5870575" y="3884613"/>
          <p14:tracePt t="26006" x="5889625" y="3894138"/>
          <p14:tracePt t="26015" x="5907088" y="3911600"/>
          <p14:tracePt t="26022" x="5916613" y="3921125"/>
          <p14:tracePt t="26031" x="5926138" y="3930650"/>
          <p14:tracePt t="26039" x="5935663" y="3940175"/>
          <p14:tracePt t="26049" x="5935663" y="3948113"/>
          <p14:tracePt t="26127" x="5935663" y="3957638"/>
          <p14:tracePt t="26348" x="5962650" y="3976688"/>
          <p14:tracePt t="26352" x="6007100" y="3994150"/>
          <p14:tracePt t="26360" x="6062663" y="4021138"/>
          <p14:tracePt t="26368" x="6072188" y="4030663"/>
          <p14:tracePt t="26376" x="6080125" y="4030663"/>
          <p14:tracePt t="26383" x="6089650" y="4040188"/>
          <p14:tracePt t="26400" x="6108700" y="4040188"/>
          <p14:tracePt t="26408" x="6135688" y="4049713"/>
          <p14:tracePt t="26416" x="6162675" y="4049713"/>
          <p14:tracePt t="26425" x="6218238" y="4049713"/>
          <p14:tracePt t="26432" x="6326188" y="4049713"/>
          <p14:tracePt t="26443" x="6418263" y="4049713"/>
          <p14:tracePt t="26449" x="6581775" y="4049713"/>
          <p14:tracePt t="26458" x="6783388" y="4049713"/>
          <p14:tracePt t="26466" x="6929438" y="4049713"/>
          <p14:tracePt t="26475" x="7037388" y="4049713"/>
          <p14:tracePt t="26482" x="7183438" y="4057650"/>
          <p14:tracePt t="26490" x="7366000" y="4076700"/>
          <p14:tracePt t="26500" x="7421563" y="4076700"/>
          <p14:tracePt t="26507" x="7502525" y="4103688"/>
          <p14:tracePt t="26515" x="7512050" y="4103688"/>
          <p14:tracePt t="26523" x="7521575" y="4113213"/>
          <p14:tracePt t="26538" x="7521575" y="4122738"/>
          <p14:tracePt t="26550" x="7531100" y="4122738"/>
          <p14:tracePt t="26554" x="7531100" y="4140200"/>
          <p14:tracePt t="26563" x="7531100" y="4159250"/>
          <p14:tracePt t="26570" x="7539038" y="4176713"/>
          <p14:tracePt t="26578" x="7539038" y="4195763"/>
          <p14:tracePt t="26586" x="7539038" y="4203700"/>
          <p14:tracePt t="26594" x="7539038" y="4213225"/>
          <p14:tracePt t="26602" x="7539038" y="4232275"/>
          <p14:tracePt t="26618" x="7531100" y="4249738"/>
          <p14:tracePt t="26626" x="7512050" y="4268788"/>
          <p14:tracePt t="26634" x="7494588" y="4276725"/>
          <p14:tracePt t="26642" x="7475538" y="4286250"/>
          <p14:tracePt t="26650" x="7439025" y="4286250"/>
          <p14:tracePt t="26658" x="7421563" y="4286250"/>
          <p14:tracePt t="26674" x="7402513" y="4286250"/>
          <p14:tracePt t="26681" x="7385050" y="4286250"/>
          <p14:tracePt t="26690" x="7356475" y="4286250"/>
          <p14:tracePt t="26698" x="7319963" y="4276725"/>
          <p14:tracePt t="26706" x="7265988" y="4240213"/>
          <p14:tracePt t="26714" x="7202488" y="4222750"/>
          <p14:tracePt t="26721" x="7156450" y="4167188"/>
          <p14:tracePt t="26732" x="7073900" y="4130675"/>
          <p14:tracePt t="26738" x="6973888" y="4076700"/>
          <p14:tracePt t="26748" x="6910388" y="4021138"/>
          <p14:tracePt t="26754" x="6864350" y="3994150"/>
          <p14:tracePt t="26764" x="6764338" y="3930650"/>
          <p14:tracePt t="26772" x="6727825" y="3903663"/>
          <p14:tracePt t="26780" x="6700838" y="3875088"/>
          <p14:tracePt t="26788" x="6654800" y="3848100"/>
          <p14:tracePt t="26804" x="6645275" y="3848100"/>
          <p14:tracePt t="26812" x="6645275" y="3840163"/>
          <p14:tracePt t="26820" x="6637338" y="3840163"/>
          <p14:tracePt t="26828" x="6637338" y="3830638"/>
          <p14:tracePt t="26836" x="6627813" y="3821113"/>
          <p14:tracePt t="26844" x="6627813" y="3803650"/>
          <p14:tracePt t="26852" x="6627813" y="3775075"/>
          <p14:tracePt t="26860" x="6627813" y="3748088"/>
          <p14:tracePt t="26868" x="6627813" y="3721100"/>
          <p14:tracePt t="26876" x="6627813" y="3684588"/>
          <p14:tracePt t="26898" x="6627813" y="3621088"/>
          <p14:tracePt t="26901" x="6627813" y="3575050"/>
          <p14:tracePt t="26910" x="6627813" y="3538538"/>
          <p14:tracePt t="26916" x="6627813" y="3492500"/>
          <p14:tracePt t="26926" x="6627813" y="3438525"/>
          <p14:tracePt t="26932" x="6627813" y="3411538"/>
          <p14:tracePt t="26940" x="6627813" y="3382963"/>
          <p14:tracePt t="26949" x="6627813" y="3365500"/>
          <p14:tracePt t="26956" x="6637338" y="3355975"/>
          <p14:tracePt t="26965" x="6654800" y="3328988"/>
          <p14:tracePt t="26972" x="6673850" y="3309938"/>
          <p14:tracePt t="26980" x="6691313" y="3292475"/>
          <p14:tracePt t="26988" x="6700838" y="3282950"/>
          <p14:tracePt t="26997" x="6718300" y="3273425"/>
          <p14:tracePt t="27004" x="6754813" y="3265488"/>
          <p14:tracePt t="27013" x="6791325" y="3255963"/>
          <p14:tracePt t="27022" x="6819900" y="3255963"/>
          <p14:tracePt t="27028" x="6856413" y="3255963"/>
          <p14:tracePt t="27038" x="6883400" y="3255963"/>
          <p14:tracePt t="27044" x="6910388" y="3265488"/>
          <p14:tracePt t="27054" x="6937375" y="3273425"/>
          <p14:tracePt t="27060" x="6973888" y="3282950"/>
          <p14:tracePt t="27070" x="7000875" y="3309938"/>
          <p14:tracePt t="27080" x="7046913" y="3338513"/>
          <p14:tracePt t="27086" x="7065963" y="3365500"/>
          <p14:tracePt t="27096" x="7083425" y="3382963"/>
          <p14:tracePt t="27102" x="7102475" y="3402013"/>
          <p14:tracePt t="27111" x="7110413" y="3429000"/>
          <p14:tracePt t="27118" x="7119938" y="3446463"/>
          <p14:tracePt t="27126" x="7129463" y="3465513"/>
          <p14:tracePt t="27134" x="7138988" y="3492500"/>
          <p14:tracePt t="27142" x="7146925" y="3519488"/>
          <p14:tracePt t="27150" x="7156450" y="3556000"/>
          <p14:tracePt t="27158" x="7165975" y="3584575"/>
          <p14:tracePt t="27166" x="7175500" y="3611563"/>
          <p14:tracePt t="27174" x="7183438" y="3638550"/>
          <p14:tracePt t="27182" x="7183438" y="3675063"/>
          <p14:tracePt t="27190" x="7192963" y="3711575"/>
          <p14:tracePt t="27198" x="7192963" y="3767138"/>
          <p14:tracePt t="27206" x="7212013" y="3867150"/>
          <p14:tracePt t="27218" x="7212013" y="3940175"/>
          <p14:tracePt t="27227" x="7212013" y="4013200"/>
          <p14:tracePt t="27234" x="7219950" y="4103688"/>
          <p14:tracePt t="27242" x="7219950" y="4176713"/>
          <p14:tracePt t="27250" x="7219950" y="4259263"/>
          <p14:tracePt t="27258" x="7219950" y="4295775"/>
          <p14:tracePt t="27266" x="7219950" y="4376738"/>
          <p14:tracePt t="27274" x="7219950" y="4422775"/>
          <p14:tracePt t="27282" x="7219950" y="4449763"/>
          <p14:tracePt t="27290" x="7219950" y="4478338"/>
          <p14:tracePt t="27300" x="7219950" y="4486275"/>
          <p14:tracePt t="27308" x="7219950" y="4495800"/>
          <p14:tracePt t="27315" x="7219950" y="4505325"/>
          <p14:tracePt t="27325" x="7219950" y="4514850"/>
          <p14:tracePt t="29592" x="7202488" y="4514850"/>
          <p14:tracePt t="29601" x="7183438" y="4522788"/>
          <p14:tracePt t="29608" x="7146925" y="4551363"/>
          <p14:tracePt t="29617" x="7119938" y="4578350"/>
          <p14:tracePt t="29624" x="7092950" y="4595813"/>
          <p14:tracePt t="29632" x="7037388" y="4641850"/>
          <p14:tracePt t="29640" x="7010400" y="4678363"/>
          <p14:tracePt t="29650" x="6983413" y="4705350"/>
          <p14:tracePt t="29656" x="6946900" y="4760913"/>
          <p14:tracePt t="29664" x="6892925" y="4805363"/>
          <p14:tracePt t="29672" x="6791325" y="4897438"/>
          <p14:tracePt t="29680" x="6727825" y="4943475"/>
          <p14:tracePt t="29687" x="6645275" y="4997450"/>
          <p14:tracePt t="29696" x="6610350" y="5033963"/>
          <p14:tracePt t="29704" x="6527800" y="5089525"/>
          <p14:tracePt t="29713" x="6445250" y="5143500"/>
          <p14:tracePt t="29719" x="6345238" y="5197475"/>
          <p14:tracePt t="29727" x="6262688" y="5253038"/>
          <p14:tracePt t="29736" x="6189663" y="5299075"/>
          <p14:tracePt t="29744" x="6116638" y="5335588"/>
          <p14:tracePt t="29752" x="6035675" y="5389563"/>
          <p14:tracePt t="29760" x="5953125" y="5445125"/>
          <p14:tracePt t="29768" x="5907088" y="5481638"/>
          <p14:tracePt t="29776" x="5862638" y="5499100"/>
          <p14:tracePt t="29784" x="5816600" y="5554663"/>
          <p14:tracePt t="29792" x="5716588" y="5618163"/>
          <p14:tracePt t="29800" x="5634038" y="5681663"/>
          <p14:tracePt t="29808" x="5561013" y="5745163"/>
          <p14:tracePt t="29817" x="5497513" y="5808663"/>
          <p14:tracePt t="29824" x="5434013" y="5864225"/>
          <p14:tracePt t="29832" x="5368925" y="5918200"/>
          <p14:tracePt t="29842" x="5314950" y="5954713"/>
          <p14:tracePt t="29850" x="5251450" y="5991225"/>
          <p14:tracePt t="29858" x="5224463" y="6010275"/>
          <p14:tracePt t="29866" x="5168900" y="6018213"/>
          <p14:tracePt t="29874" x="5122863" y="6037263"/>
          <p14:tracePt t="29882" x="5086350" y="6046788"/>
          <p14:tracePt t="29899" x="4978400" y="6083300"/>
          <p14:tracePt t="29906" x="4941888" y="6091238"/>
          <p14:tracePt t="29914" x="4876800" y="6110288"/>
          <p14:tracePt t="29922" x="4813300" y="6127750"/>
          <p14:tracePt t="29930" x="4759325" y="6137275"/>
          <p14:tracePt t="29938" x="4676775" y="6146800"/>
          <p14:tracePt t="29946" x="4567238" y="6183313"/>
          <p14:tracePt t="29955" x="4503738" y="6192838"/>
          <p14:tracePt t="29962" x="4448175" y="6219825"/>
          <p14:tracePt t="29970" x="4367213" y="6229350"/>
          <p14:tracePt t="29978" x="4303713" y="6256338"/>
          <p14:tracePt t="29987" x="4230688" y="6283325"/>
          <p14:tracePt t="29995" x="4148138" y="6302375"/>
          <p14:tracePt t="30004" x="4075113" y="6329363"/>
          <p14:tracePt t="30010" x="4011613" y="6346825"/>
          <p14:tracePt t="30019" x="3965575" y="6365875"/>
          <p14:tracePt t="30027" x="3911600" y="6375400"/>
          <p14:tracePt t="30035" x="3865563" y="6392863"/>
          <p14:tracePt t="30043" x="3838575" y="6392863"/>
          <p14:tracePt t="30050" x="3802063" y="6402388"/>
          <p14:tracePt t="30058" x="3783013" y="6402388"/>
          <p14:tracePt t="30067" x="3775075" y="6402388"/>
          <p14:tracePt t="30075" x="3756025" y="6402388"/>
          <p14:tracePt t="30082" x="3709988" y="6402388"/>
          <p14:tracePt t="30091" x="3692525" y="6402388"/>
          <p14:tracePt t="30099" x="3683000" y="6402388"/>
          <p14:tracePt t="30106" x="3673475" y="6402388"/>
          <p14:tracePt t="30180" x="3673475" y="6392863"/>
          <p14:tracePt t="30197" x="3683000" y="6383338"/>
          <p14:tracePt t="30204" x="3709988" y="6383338"/>
          <p14:tracePt t="30213" x="3802063" y="6383338"/>
          <p14:tracePt t="30221" x="3838575" y="6383338"/>
          <p14:tracePt t="30229" x="3956050" y="6383338"/>
          <p14:tracePt t="30237" x="4121150" y="6383338"/>
          <p14:tracePt t="30245" x="4267200" y="6402388"/>
          <p14:tracePt t="30252" x="4430713" y="6429375"/>
          <p14:tracePt t="30261" x="4521200" y="6446838"/>
          <p14:tracePt t="30268" x="4703763" y="6475413"/>
          <p14:tracePt t="30277" x="4876800" y="6519863"/>
          <p14:tracePt t="30285" x="4949825" y="6538913"/>
          <p14:tracePt t="30292" x="5105400" y="6592888"/>
          <p14:tracePt t="30300" x="5178425" y="6611938"/>
          <p14:tracePt t="30307" x="5205413" y="6621463"/>
          <p14:tracePt t="30316" x="5224463" y="6629400"/>
          <p14:tracePt t="30325" x="5232400" y="6629400"/>
          <p14:tracePt t="30336" x="5241925" y="6629400"/>
          <p14:tracePt t="30383" x="5241925" y="6638925"/>
          <p14:tracePt t="30606" x="5241925" y="6648450"/>
          <p14:tracePt t="30623" x="5241925" y="6657975"/>
          <p14:tracePt t="30630" x="5251450" y="6657975"/>
          <p14:tracePt t="33998" x="5224463" y="6629400"/>
          <p14:tracePt t="34006" x="5141913" y="6575425"/>
          <p14:tracePt t="34014" x="4968875" y="6483350"/>
          <p14:tracePt t="34023" x="4832350" y="6392863"/>
          <p14:tracePt t="34032" x="4767263" y="6346825"/>
          <p14:tracePt t="34038" x="4686300" y="6292850"/>
          <p14:tracePt t="34048" x="4640263" y="6273800"/>
          <p14:tracePt t="34054" x="4630738" y="6265863"/>
          <p14:tracePt t="34066" x="4622800" y="6265863"/>
          <p14:tracePt t="34267" x="4640263" y="6265863"/>
          <p14:tracePt t="34272" x="4667250" y="6246813"/>
          <p14:tracePt t="34282" x="4730750" y="6156325"/>
          <p14:tracePt t="34288" x="4813300" y="6073775"/>
          <p14:tracePt t="34299" x="4876800" y="5973763"/>
          <p14:tracePt t="34306" x="4932363" y="5800725"/>
          <p14:tracePt t="34312" x="4978400" y="5635625"/>
          <p14:tracePt t="34322" x="5005388" y="5526088"/>
          <p14:tracePt t="34328" x="5041900" y="5372100"/>
          <p14:tracePt t="34338" x="5068888" y="5262563"/>
          <p14:tracePt t="34344" x="5078413" y="5133975"/>
          <p14:tracePt t="34354" x="5122863" y="5016500"/>
          <p14:tracePt t="34364" x="5168900" y="4906963"/>
          <p14:tracePt t="34370" x="5205413" y="4805363"/>
          <p14:tracePt t="34378" x="5241925" y="4768850"/>
          <p14:tracePt t="34386" x="5324475" y="4668838"/>
          <p14:tracePt t="34394" x="5378450" y="4624388"/>
          <p14:tracePt t="34402" x="5461000" y="4568825"/>
          <p14:tracePt t="34410" x="5507038" y="4541838"/>
          <p14:tracePt t="34418" x="5607050" y="4486275"/>
          <p14:tracePt t="34426" x="5688013" y="4449763"/>
          <p14:tracePt t="34434" x="5797550" y="4405313"/>
          <p14:tracePt t="34442" x="5916613" y="4359275"/>
          <p14:tracePt t="34450" x="6043613" y="4349750"/>
          <p14:tracePt t="34458" x="6245225" y="4332288"/>
          <p14:tracePt t="34466" x="6445250" y="4313238"/>
          <p14:tracePt t="34474" x="6627813" y="4313238"/>
          <p14:tracePt t="34481" x="6718300" y="4313238"/>
          <p14:tracePt t="34490" x="6883400" y="4313238"/>
          <p14:tracePt t="34499" x="6992938" y="4313238"/>
          <p14:tracePt t="34506" x="7019925" y="4313238"/>
          <p14:tracePt t="34515" x="7037388" y="4313238"/>
          <p14:tracePt t="34596" x="7037388" y="4303713"/>
          <p14:tracePt t="34602" x="7037388" y="4295775"/>
          <p14:tracePt t="34614" x="7037388" y="4276725"/>
          <p14:tracePt t="34618" x="7029450" y="4259263"/>
          <p14:tracePt t="34628" x="7000875" y="4222750"/>
          <p14:tracePt t="34636" x="6992938" y="4167188"/>
          <p14:tracePt t="34644" x="6992938" y="4140200"/>
          <p14:tracePt t="34652" x="6992938" y="4094163"/>
          <p14:tracePt t="34660" x="6992938" y="4067175"/>
          <p14:tracePt t="34668" x="6992938" y="4013200"/>
          <p14:tracePt t="34676" x="6992938" y="3903663"/>
          <p14:tracePt t="34684" x="6992938" y="3867150"/>
          <p14:tracePt t="34692" x="6992938" y="3803650"/>
          <p14:tracePt t="34699" x="6992938" y="3730625"/>
          <p14:tracePt t="34708" x="6992938" y="3675063"/>
          <p14:tracePt t="34717" x="6983413" y="3611563"/>
          <p14:tracePt t="34724" x="6973888" y="3584575"/>
          <p14:tracePt t="34732" x="6937375" y="3538538"/>
          <p14:tracePt t="34740" x="6910388" y="3492500"/>
          <p14:tracePt t="34747" x="6883400" y="3465513"/>
          <p14:tracePt t="34756" x="6873875" y="3446463"/>
          <p14:tracePt t="34763" x="6864350" y="3429000"/>
          <p14:tracePt t="34772" x="6856413" y="3419475"/>
          <p14:tracePt t="34781" x="6856413" y="3411538"/>
          <p14:tracePt t="34788" x="6856413" y="3392488"/>
          <p14:tracePt t="34797" x="6856413" y="3375025"/>
          <p14:tracePt t="34804" x="6856413" y="3365500"/>
          <p14:tracePt t="34812" x="6856413" y="3346450"/>
          <p14:tracePt t="34829" x="6856413" y="3338513"/>
          <p14:tracePt t="34836" x="6864350" y="3319463"/>
          <p14:tracePt t="34844" x="6873875" y="3309938"/>
          <p14:tracePt t="34852" x="6892925" y="3292475"/>
          <p14:tracePt t="34860" x="6900863" y="3273425"/>
          <p14:tracePt t="34880" x="6937375" y="3265488"/>
          <p14:tracePt t="34884" x="6946900" y="3255963"/>
          <p14:tracePt t="34894" x="6956425" y="3255963"/>
          <p14:tracePt t="34926" x="6964363" y="3255963"/>
          <p14:tracePt t="34942" x="6983413" y="3292475"/>
          <p14:tracePt t="34950" x="7010400" y="3338513"/>
          <p14:tracePt t="34958" x="7046913" y="3419475"/>
          <p14:tracePt t="34966" x="7083425" y="3482975"/>
          <p14:tracePt t="34974" x="7129463" y="3584575"/>
          <p14:tracePt t="34982" x="7156450" y="3638550"/>
          <p14:tracePt t="34990" x="7175500" y="3702050"/>
          <p14:tracePt t="34999" x="7192963" y="3767138"/>
          <p14:tracePt t="35006" x="7192963" y="3821113"/>
          <p14:tracePt t="35014" x="7192963" y="3857625"/>
          <p14:tracePt t="35022" x="7192963" y="3894138"/>
          <p14:tracePt t="35029" x="7192963" y="3930650"/>
          <p14:tracePt t="35039" x="7175500" y="3976688"/>
          <p14:tracePt t="35048" x="7165975" y="4021138"/>
          <p14:tracePt t="35054" x="7110413" y="4103688"/>
          <p14:tracePt t="35062" x="7092950" y="4149725"/>
          <p14:tracePt t="35070" x="7037388" y="4213225"/>
          <p14:tracePt t="35078" x="7000875" y="4276725"/>
          <p14:tracePt t="35086" x="6946900" y="4359275"/>
          <p14:tracePt t="35094" x="6910388" y="4422775"/>
          <p14:tracePt t="35102" x="6873875" y="4468813"/>
          <p14:tracePt t="35110" x="6846888" y="4495800"/>
          <p14:tracePt t="35118" x="6819900" y="4532313"/>
          <p14:tracePt t="35126" x="6800850" y="4559300"/>
          <p14:tracePt t="35134" x="6783388" y="4578350"/>
          <p14:tracePt t="35144" x="6754813" y="4595813"/>
          <p14:tracePt t="35150" x="6710363" y="4632325"/>
          <p14:tracePt t="35160" x="6681788" y="4641850"/>
          <p14:tracePt t="35166" x="6673850" y="4651375"/>
          <p14:tracePt t="35176" x="6645275" y="4660900"/>
          <p14:tracePt t="35181" x="6627813" y="4660900"/>
          <p14:tracePt t="35200" x="6618288" y="4660900"/>
          <p14:tracePt t="35208" x="6610350" y="4660900"/>
          <p14:tracePt t="35216" x="6600825" y="4660900"/>
          <p14:tracePt t="35224" x="6581775" y="4660900"/>
          <p14:tracePt t="35232" x="6581775" y="4651375"/>
          <p14:tracePt t="35240" x="6573838" y="4624388"/>
          <p14:tracePt t="35248" x="6564313" y="4587875"/>
          <p14:tracePt t="35256" x="6554788" y="4541838"/>
          <p14:tracePt t="35264" x="6545263" y="4486275"/>
          <p14:tracePt t="35272" x="6527800" y="4422775"/>
          <p14:tracePt t="35280" x="6518275" y="4332288"/>
          <p14:tracePt t="35288" x="6491288" y="4232275"/>
          <p14:tracePt t="35296" x="6472238" y="4086225"/>
          <p14:tracePt t="35304" x="6464300" y="3994150"/>
          <p14:tracePt t="35313" x="6464300" y="3884613"/>
          <p14:tracePt t="35320" x="6445250" y="3784600"/>
          <p14:tracePt t="35329" x="6445250" y="3730625"/>
          <p14:tracePt t="35336" x="6454775" y="3657600"/>
          <p14:tracePt t="35344" x="6464300" y="3592513"/>
          <p14:tracePt t="35352" x="6472238" y="3556000"/>
          <p14:tracePt t="35360" x="6491288" y="3519488"/>
          <p14:tracePt t="35368" x="6518275" y="3482975"/>
          <p14:tracePt t="35376" x="6545263" y="3446463"/>
          <p14:tracePt t="35384" x="6581775" y="3419475"/>
          <p14:tracePt t="35392" x="6600825" y="3392488"/>
          <p14:tracePt t="35400" x="6645275" y="3375025"/>
          <p14:tracePt t="35408" x="6673850" y="3355975"/>
          <p14:tracePt t="35416" x="6718300" y="3346450"/>
          <p14:tracePt t="35424" x="6754813" y="3338513"/>
          <p14:tracePt t="35434" x="6773863" y="3338513"/>
          <p14:tracePt t="35442" x="6783388" y="3338513"/>
          <p14:tracePt t="35449" x="6791325" y="3338513"/>
          <p14:tracePt t="35458" x="6800850" y="3338513"/>
          <p14:tracePt t="35468" x="6810375" y="3338513"/>
          <p14:tracePt t="35473" x="6819900" y="3355975"/>
          <p14:tracePt t="35481" x="6837363" y="3382963"/>
          <p14:tracePt t="35490" x="6846888" y="3411538"/>
          <p14:tracePt t="35498" x="6856413" y="3429000"/>
          <p14:tracePt t="35507" x="6864350" y="3446463"/>
          <p14:tracePt t="35516" x="6864350" y="3465513"/>
          <p14:tracePt t="35522" x="6873875" y="3492500"/>
          <p14:tracePt t="35531" x="6873875" y="3511550"/>
          <p14:tracePt t="35538" x="6883400" y="3529013"/>
          <p14:tracePt t="35548" x="6883400" y="3538538"/>
          <p14:tracePt t="35555" x="6883400" y="3548063"/>
          <p14:tracePt t="35563" x="6892925" y="3548063"/>
          <p14:tracePt t="35570" x="6892925" y="3556000"/>
          <p14:tracePt t="35579" x="6892925" y="3565525"/>
          <p14:tracePt t="35611" x="6892925" y="35750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Group 7">
            <a:extLst>
              <a:ext uri="{FF2B5EF4-FFF2-40B4-BE49-F238E27FC236}">
                <a16:creationId xmlns:a16="http://schemas.microsoft.com/office/drawing/2014/main" id="{78B81121-4CC9-4103-A791-5B6291F261E0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127000"/>
            <a:ext cx="7391400" cy="4876800"/>
            <a:chOff x="720" y="480"/>
            <a:chExt cx="4512" cy="2880"/>
          </a:xfrm>
        </p:grpSpPr>
        <p:pic>
          <p:nvPicPr>
            <p:cNvPr id="67589" name="Picture 3" descr="画055">
              <a:extLst>
                <a:ext uri="{FF2B5EF4-FFF2-40B4-BE49-F238E27FC236}">
                  <a16:creationId xmlns:a16="http://schemas.microsoft.com/office/drawing/2014/main" id="{087657E3-F423-4DD6-9091-46042804E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2"/>
            <a:stretch>
              <a:fillRect/>
            </a:stretch>
          </p:blipFill>
          <p:spPr bwMode="auto">
            <a:xfrm>
              <a:off x="720" y="480"/>
              <a:ext cx="4512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590" name="Rectangle 5">
              <a:extLst>
                <a:ext uri="{FF2B5EF4-FFF2-40B4-BE49-F238E27FC236}">
                  <a16:creationId xmlns:a16="http://schemas.microsoft.com/office/drawing/2014/main" id="{DB382273-E30A-4953-8511-9C3A6B75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" y="2056"/>
              <a:ext cx="1113" cy="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7587" name="Text Box 6">
            <a:extLst>
              <a:ext uri="{FF2B5EF4-FFF2-40B4-BE49-F238E27FC236}">
                <a16:creationId xmlns:a16="http://schemas.microsoft.com/office/drawing/2014/main" id="{199367E1-1F11-458D-9E32-0B39BC053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027613"/>
            <a:ext cx="8713788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υ</a:t>
            </a:r>
            <a:r>
              <a:rPr lang="en-US" altLang="zh-CN" sz="1600" b="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3500</a:t>
            </a:r>
            <a:r>
              <a:rPr lang="zh-CN" altLang="en-US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～</a:t>
            </a: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3050 cm</a:t>
            </a:r>
            <a:r>
              <a:rPr lang="en-US" altLang="zh-CN" sz="1600" b="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Amide I</a:t>
            </a:r>
            <a:r>
              <a:rPr lang="zh-CN" altLang="en-US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1690</a:t>
            </a:r>
            <a:r>
              <a:rPr lang="zh-CN" altLang="en-US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～</a:t>
            </a: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1650 cm</a:t>
            </a:r>
            <a:r>
              <a:rPr lang="en-US" altLang="zh-CN" sz="1600" b="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zh-CN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， </a:t>
            </a:r>
            <a:r>
              <a:rPr lang="en-US" altLang="zh-CN" sz="1600" b="0">
                <a:latin typeface="Arial" panose="020B0604020202020204" pitchFamily="34" charset="0"/>
                <a:cs typeface="Arial" panose="020B0604020202020204" pitchFamily="34" charset="0"/>
              </a:rPr>
              <a:t>p-</a:t>
            </a:r>
            <a:r>
              <a:rPr lang="en-US" altLang="zh-CN" sz="1600" b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 conjugation is formed between lone pair electrons on N and carbonyl group</a:t>
            </a:r>
            <a:r>
              <a:rPr lang="zh-CN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1600" b="0">
                <a:latin typeface="Arial" panose="020B0604020202020204" pitchFamily="34" charset="0"/>
                <a:cs typeface="Arial" panose="020B0604020202020204" pitchFamily="34" charset="0"/>
              </a:rPr>
              <a:t>caused a red shift of</a:t>
            </a:r>
            <a:r>
              <a:rPr lang="zh-CN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1600" b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</a:t>
            </a:r>
            <a:r>
              <a:rPr lang="en-US" altLang="zh-CN" sz="1600" b="0" baseline="-25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C=O</a:t>
            </a:r>
            <a:r>
              <a:rPr lang="en-US" altLang="zh-CN" sz="1600" b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Amide II</a:t>
            </a:r>
            <a:r>
              <a:rPr lang="zh-CN" altLang="en-US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 </a:t>
            </a: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altLang="zh-CN" sz="1600" b="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1649</a:t>
            </a:r>
            <a:r>
              <a:rPr lang="zh-CN" altLang="en-US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～</a:t>
            </a:r>
            <a:r>
              <a:rPr lang="en-US" altLang="zh-CN" sz="16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1570 cm</a:t>
            </a:r>
            <a:r>
              <a:rPr lang="en-US" altLang="zh-CN" sz="1600" b="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zh-CN" sz="1600" b="0">
                <a:latin typeface="Arial" panose="020B0604020202020204" pitchFamily="34" charset="0"/>
                <a:cs typeface="Arial" panose="020B0604020202020204" pitchFamily="34" charset="0"/>
              </a:rPr>
              <a:t>. Amide II is often overlapped by Amide I in primary amides, while not for </a:t>
            </a:r>
            <a:r>
              <a:rPr lang="en-US" altLang="zh-CN" sz="1600" b="0" u="sng">
                <a:latin typeface="Arial" panose="020B0604020202020204" pitchFamily="34" charset="0"/>
                <a:cs typeface="Arial" panose="020B0604020202020204" pitchFamily="34" charset="0"/>
              </a:rPr>
              <a:t>secondary amide whose Amide II is below 1600 cm</a:t>
            </a:r>
            <a:r>
              <a:rPr lang="en-US" altLang="zh-CN" sz="1600" b="0" u="sng" baseline="30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zh-CN" sz="1600" b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6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88" name="Text Box 2">
            <a:extLst>
              <a:ext uri="{FF2B5EF4-FFF2-40B4-BE49-F238E27FC236}">
                <a16:creationId xmlns:a16="http://schemas.microsoft.com/office/drawing/2014/main" id="{B85CDA3D-008B-4727-92E2-682D00E80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3900" y="3259138"/>
            <a:ext cx="2414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Propanamide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6A7BD0E-FADB-483A-A856-110A1D27E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61"/>
    </mc:Choice>
    <mc:Fallback>
      <p:transition spd="slow" advTm="68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3" x="6892925" y="3592513"/>
          <p14:tracePt t="1251" x="6883400" y="3629025"/>
          <p14:tracePt t="1259" x="6864350" y="3711575"/>
          <p14:tracePt t="1267" x="6846888" y="3803650"/>
          <p14:tracePt t="1275" x="6819900" y="3867150"/>
          <p14:tracePt t="1283" x="6819900" y="3911600"/>
          <p14:tracePt t="1291" x="6810375" y="3948113"/>
          <p14:tracePt t="1299" x="6810375" y="3994150"/>
          <p14:tracePt t="1307" x="6810375" y="4021138"/>
          <p14:tracePt t="1315" x="6810375" y="4049713"/>
          <p14:tracePt t="1323" x="6810375" y="4067175"/>
          <p14:tracePt t="1331" x="6810375" y="4086225"/>
          <p14:tracePt t="1340" x="6810375" y="4094163"/>
          <p14:tracePt t="1371" x="6810375" y="4103688"/>
          <p14:tracePt t="9427" x="6791325" y="4130675"/>
          <p14:tracePt t="9431" x="6783388" y="4140200"/>
          <p14:tracePt t="9439" x="6737350" y="4167188"/>
          <p14:tracePt t="9447" x="6654800" y="4186238"/>
          <p14:tracePt t="9455" x="6581775" y="4203700"/>
          <p14:tracePt t="9463" x="6500813" y="4213225"/>
          <p14:tracePt t="9473" x="6427788" y="4232275"/>
          <p14:tracePt t="9479" x="6345238" y="4240213"/>
          <p14:tracePt t="9490" x="6218238" y="4259263"/>
          <p14:tracePt t="9497" x="6108700" y="4286250"/>
          <p14:tracePt t="9509" x="6026150" y="4322763"/>
          <p14:tracePt t="9517" x="5943600" y="4368800"/>
          <p14:tracePt t="9526" x="5862638" y="4405313"/>
          <p14:tracePt t="9533" x="5843588" y="4422775"/>
          <p14:tracePt t="9899" x="5843588" y="4405313"/>
          <p14:tracePt t="9907" x="5843588" y="4386263"/>
          <p14:tracePt t="9919" x="5843588" y="4368800"/>
          <p14:tracePt t="9927" x="5853113" y="4349750"/>
          <p14:tracePt t="9935" x="5853113" y="4332288"/>
          <p14:tracePt t="9943" x="5862638" y="4313238"/>
          <p14:tracePt t="9951" x="5862638" y="4295775"/>
          <p14:tracePt t="9959" x="5862638" y="4276725"/>
          <p14:tracePt t="9967" x="5862638" y="4259263"/>
          <p14:tracePt t="9975" x="5862638" y="4249738"/>
          <p14:tracePt t="9983" x="5862638" y="4240213"/>
          <p14:tracePt t="9991" x="5862638" y="4232275"/>
          <p14:tracePt t="9999" x="5862638" y="4222750"/>
          <p14:tracePt t="10007" x="5862638" y="4213225"/>
          <p14:tracePt t="10025" x="5862638" y="4203700"/>
          <p14:tracePt t="10043" x="5853113" y="4195763"/>
          <p14:tracePt t="10049" x="5853113" y="4186238"/>
          <p14:tracePt t="10060" x="5853113" y="4176713"/>
          <p14:tracePt t="10075" x="5853113" y="4159250"/>
          <p14:tracePt t="10082" x="5853113" y="4149725"/>
          <p14:tracePt t="10092" x="5843588" y="4140200"/>
          <p14:tracePt t="10097" x="5834063" y="4140200"/>
          <p14:tracePt t="10105" x="5826125" y="4130675"/>
          <p14:tracePt t="10113" x="5816600" y="4130675"/>
          <p14:tracePt t="10122" x="5797550" y="4130675"/>
          <p14:tracePt t="10129" x="5789613" y="4130675"/>
          <p14:tracePt t="10137" x="5780088" y="4130675"/>
          <p14:tracePt t="10144" x="5770563" y="4130675"/>
          <p14:tracePt t="10153" x="5761038" y="4130675"/>
          <p14:tracePt t="10161" x="5753100" y="4130675"/>
          <p14:tracePt t="10169" x="5743575" y="4130675"/>
          <p14:tracePt t="10177" x="5724525" y="4140200"/>
          <p14:tracePt t="10185" x="5724525" y="4149725"/>
          <p14:tracePt t="10193" x="5707063" y="4159250"/>
          <p14:tracePt t="10201" x="5697538" y="4167188"/>
          <p14:tracePt t="10209" x="5688013" y="4176713"/>
          <p14:tracePt t="10217" x="5670550" y="4186238"/>
          <p14:tracePt t="10225" x="5661025" y="4186238"/>
          <p14:tracePt t="10233" x="5643563" y="4195763"/>
          <p14:tracePt t="10241" x="5634038" y="4195763"/>
          <p14:tracePt t="10249" x="5634038" y="4203700"/>
          <p14:tracePt t="10258" x="5624513" y="4203700"/>
          <p14:tracePt t="10265" x="5616575" y="4203700"/>
          <p14:tracePt t="10281" x="5607050" y="4203700"/>
          <p14:tracePt t="10297" x="5597525" y="4203700"/>
          <p14:tracePt t="11543" x="5607050" y="4203700"/>
          <p14:tracePt t="11551" x="5624513" y="4203700"/>
          <p14:tracePt t="11560" x="5643563" y="4203700"/>
          <p14:tracePt t="11568" x="5661025" y="4203700"/>
          <p14:tracePt t="11583" x="5680075" y="4203700"/>
          <p14:tracePt t="11594" x="5707063" y="4203700"/>
          <p14:tracePt t="11599" x="5724525" y="4203700"/>
          <p14:tracePt t="11607" x="5761038" y="4203700"/>
          <p14:tracePt t="11615" x="5789613" y="4203700"/>
          <p14:tracePt t="11624" x="5816600" y="4195763"/>
          <p14:tracePt t="11631" x="5843588" y="4186238"/>
          <p14:tracePt t="11639" x="5889625" y="4176713"/>
          <p14:tracePt t="11647" x="5935663" y="4167188"/>
          <p14:tracePt t="11655" x="5962650" y="4159250"/>
          <p14:tracePt t="11663" x="6007100" y="4140200"/>
          <p14:tracePt t="11673" x="6035675" y="4130675"/>
          <p14:tracePt t="11679" x="6062663" y="4122738"/>
          <p14:tracePt t="11689" x="6135688" y="4086225"/>
          <p14:tracePt t="11695" x="6162675" y="4076700"/>
          <p14:tracePt t="11706" x="6208713" y="4067175"/>
          <p14:tracePt t="11711" x="6272213" y="4057650"/>
          <p14:tracePt t="11721" x="6308725" y="4030663"/>
          <p14:tracePt t="11729" x="6391275" y="4021138"/>
          <p14:tracePt t="11737" x="6435725" y="3994150"/>
          <p14:tracePt t="11746" x="6464300" y="3994150"/>
          <p14:tracePt t="11753" x="6508750" y="3984625"/>
          <p14:tracePt t="11761" x="6537325" y="3976688"/>
          <p14:tracePt t="11769" x="6573838" y="3976688"/>
          <p14:tracePt t="11777" x="6591300" y="3967163"/>
          <p14:tracePt t="11785" x="6627813" y="3967163"/>
          <p14:tracePt t="11794" x="6645275" y="3967163"/>
          <p14:tracePt t="11802" x="6673850" y="3957638"/>
          <p14:tracePt t="11810" x="6691313" y="3957638"/>
          <p14:tracePt t="11817" x="6710363" y="3948113"/>
          <p14:tracePt t="11825" x="6727825" y="3948113"/>
          <p14:tracePt t="11833" x="6737350" y="3948113"/>
          <p14:tracePt t="11841" x="6746875" y="3948113"/>
          <p14:tracePt t="11849" x="6754813" y="3948113"/>
          <p14:tracePt t="11857" x="6764338" y="3948113"/>
          <p14:tracePt t="11866" x="6773863" y="3940175"/>
          <p14:tracePt t="11875" x="6783388" y="3940175"/>
          <p14:tracePt t="11890" x="6791325" y="3940175"/>
          <p14:tracePt t="12155" x="6800850" y="3940175"/>
          <p14:tracePt t="12187" x="6810375" y="3940175"/>
          <p14:tracePt t="12195" x="6827838" y="3940175"/>
          <p14:tracePt t="12203" x="6846888" y="3940175"/>
          <p14:tracePt t="12211" x="6864350" y="3940175"/>
          <p14:tracePt t="12219" x="6883400" y="3940175"/>
          <p14:tracePt t="12227" x="6900863" y="3948113"/>
          <p14:tracePt t="12235" x="6919913" y="3948113"/>
          <p14:tracePt t="12243" x="6937375" y="3948113"/>
          <p14:tracePt t="12251" x="6964363" y="3948113"/>
          <p14:tracePt t="12259" x="6983413" y="3948113"/>
          <p14:tracePt t="12269" x="7000875" y="3948113"/>
          <p14:tracePt t="12277" x="7019925" y="3948113"/>
          <p14:tracePt t="12285" x="7037388" y="3948113"/>
          <p14:tracePt t="12293" x="7056438" y="3948113"/>
          <p14:tracePt t="12301" x="7083425" y="3948113"/>
          <p14:tracePt t="12309" x="7102475" y="3940175"/>
          <p14:tracePt t="12317" x="7119938" y="3940175"/>
          <p14:tracePt t="12325" x="7138988" y="3940175"/>
          <p14:tracePt t="12334" x="7146925" y="3930650"/>
          <p14:tracePt t="12341" x="7165975" y="3930650"/>
          <p14:tracePt t="12349" x="7192963" y="3921125"/>
          <p14:tracePt t="12357" x="7202488" y="3921125"/>
          <p14:tracePt t="12365" x="7219950" y="3911600"/>
          <p14:tracePt t="12374" x="7219950" y="3903663"/>
          <p14:tracePt t="12381" x="7229475" y="3903663"/>
          <p14:tracePt t="12390" x="7239000" y="3894138"/>
          <p14:tracePt t="12406" x="7248525" y="3894138"/>
          <p14:tracePt t="12438" x="7256463" y="3884613"/>
          <p14:tracePt t="12445" x="7265988" y="3884613"/>
          <p14:tracePt t="12461" x="7283450" y="3884613"/>
          <p14:tracePt t="12477" x="7302500" y="3884613"/>
          <p14:tracePt t="12485" x="7329488" y="3884613"/>
          <p14:tracePt t="12493" x="7348538" y="3884613"/>
          <p14:tracePt t="12501" x="7385050" y="3884613"/>
          <p14:tracePt t="12509" x="7402513" y="3884613"/>
          <p14:tracePt t="12519" x="7421563" y="3894138"/>
          <p14:tracePt t="12525" x="7439025" y="3894138"/>
          <p14:tracePt t="12541" x="7448550" y="3903663"/>
          <p14:tracePt t="12551" x="7458075" y="3903663"/>
          <p14:tracePt t="12565" x="7466013" y="3903663"/>
          <p14:tracePt t="12575" x="7475538" y="3903663"/>
          <p14:tracePt t="12583" x="7485063" y="3903663"/>
          <p14:tracePt t="12591" x="7494588" y="3903663"/>
          <p14:tracePt t="12615" x="7502525" y="3903663"/>
          <p14:tracePt t="12663" x="7512050" y="3903663"/>
          <p14:tracePt t="12711" x="7521575" y="3903663"/>
          <p14:tracePt t="12962" x="7512050" y="3903663"/>
          <p14:tracePt t="13033" x="7502525" y="3903663"/>
          <p14:tracePt t="13203" x="7494588" y="3903663"/>
          <p14:tracePt t="13220" x="7485063" y="3903663"/>
          <p14:tracePt t="13235" x="7475538" y="3903663"/>
          <p14:tracePt t="13323" x="7466013" y="3903663"/>
          <p14:tracePt t="13355" x="7458075" y="3903663"/>
          <p14:tracePt t="13390" x="7448550" y="3903663"/>
          <p14:tracePt t="13445" x="7439025" y="3903663"/>
          <p14:tracePt t="13486" x="7429500" y="3903663"/>
          <p14:tracePt t="13525" x="7421563" y="3903663"/>
          <p14:tracePt t="13565" x="7412038" y="3903663"/>
          <p14:tracePt t="13613" x="7402513" y="3903663"/>
          <p14:tracePt t="13703" x="7392988" y="3903663"/>
          <p14:tracePt t="13754" x="7385050" y="3903663"/>
          <p14:tracePt t="13760" x="7375525" y="3903663"/>
          <p14:tracePt t="13769" x="7356475" y="3903663"/>
          <p14:tracePt t="13775" x="7348538" y="3903663"/>
          <p14:tracePt t="13785" x="7339013" y="3903663"/>
          <p14:tracePt t="13791" x="7329488" y="3903663"/>
          <p14:tracePt t="13800" x="7312025" y="3903663"/>
          <p14:tracePt t="13808" x="7275513" y="3903663"/>
          <p14:tracePt t="13815" x="7248525" y="3903663"/>
          <p14:tracePt t="13823" x="7229475" y="3903663"/>
          <p14:tracePt t="13831" x="7202488" y="3903663"/>
          <p14:tracePt t="13839" x="7165975" y="3903663"/>
          <p14:tracePt t="13847" x="7119938" y="3903663"/>
          <p14:tracePt t="13855" x="7083425" y="3903663"/>
          <p14:tracePt t="13863" x="7037388" y="3903663"/>
          <p14:tracePt t="13872" x="7000875" y="3903663"/>
          <p14:tracePt t="13879" x="6929438" y="3903663"/>
          <p14:tracePt t="13888" x="6856413" y="3903663"/>
          <p14:tracePt t="13895" x="6783388" y="3903663"/>
          <p14:tracePt t="13903" x="6681788" y="3894138"/>
          <p14:tracePt t="13912" x="6554788" y="3857625"/>
          <p14:tracePt t="13921" x="6464300" y="3848100"/>
          <p14:tracePt t="13927" x="6381750" y="3848100"/>
          <p14:tracePt t="13937" x="6272213" y="3821113"/>
          <p14:tracePt t="13945" x="6181725" y="3821113"/>
          <p14:tracePt t="13953" x="6062663" y="3794125"/>
          <p14:tracePt t="13961" x="5953125" y="3775075"/>
          <p14:tracePt t="13969" x="5862638" y="3767138"/>
          <p14:tracePt t="13977" x="5753100" y="3748088"/>
          <p14:tracePt t="13985" x="5707063" y="3748088"/>
          <p14:tracePt t="13993" x="5697538" y="3748088"/>
          <p14:tracePt t="14001" x="5688013" y="3748088"/>
          <p14:tracePt t="14058" x="5697538" y="3748088"/>
          <p14:tracePt t="14066" x="5716588" y="3748088"/>
          <p14:tracePt t="14074" x="5761038" y="3748088"/>
          <p14:tracePt t="14082" x="5797550" y="3748088"/>
          <p14:tracePt t="14091" x="5880100" y="3748088"/>
          <p14:tracePt t="14097" x="5943600" y="3748088"/>
          <p14:tracePt t="14108" x="6053138" y="3748088"/>
          <p14:tracePt t="14118" x="6145213" y="3748088"/>
          <p14:tracePt t="14125" x="6335713" y="3748088"/>
          <p14:tracePt t="14134" x="6464300" y="3748088"/>
          <p14:tracePt t="14141" x="6573838" y="3748088"/>
          <p14:tracePt t="14149" x="6773863" y="3748088"/>
          <p14:tracePt t="14157" x="6900863" y="3748088"/>
          <p14:tracePt t="14165" x="7010400" y="3748088"/>
          <p14:tracePt t="14173" x="7156450" y="3748088"/>
          <p14:tracePt t="14181" x="7248525" y="3748088"/>
          <p14:tracePt t="14189" x="7356475" y="3748088"/>
          <p14:tracePt t="14197" x="7402513" y="3748088"/>
          <p14:tracePt t="14205" x="7494588" y="3748088"/>
          <p14:tracePt t="14213" x="7539038" y="3748088"/>
          <p14:tracePt t="14223" x="7594600" y="3748088"/>
          <p14:tracePt t="14229" x="7621588" y="3748088"/>
          <p14:tracePt t="14239" x="7648575" y="3748088"/>
          <p14:tracePt t="14245" x="7675563" y="3748088"/>
          <p14:tracePt t="14256" x="7721600" y="3738563"/>
          <p14:tracePt t="14263" x="7748588" y="3730625"/>
          <p14:tracePt t="14273" x="7767638" y="3721100"/>
          <p14:tracePt t="14279" x="7785100" y="3711575"/>
          <p14:tracePt t="14288" x="7804150" y="3702050"/>
          <p14:tracePt t="14295" x="7813675" y="3694113"/>
          <p14:tracePt t="14303" x="7813675" y="3684588"/>
          <p14:tracePt t="14312" x="7821613" y="3665538"/>
          <p14:tracePt t="14319" x="7821613" y="3648075"/>
          <p14:tracePt t="14327" x="7831138" y="3629025"/>
          <p14:tracePt t="14335" x="7831138" y="3602038"/>
          <p14:tracePt t="14343" x="7831138" y="3575050"/>
          <p14:tracePt t="14353" x="7831138" y="3529013"/>
          <p14:tracePt t="14359" x="7831138" y="3475038"/>
          <p14:tracePt t="14370" x="7831138" y="3446463"/>
          <p14:tracePt t="14375" x="7821613" y="3419475"/>
          <p14:tracePt t="14384" x="7794625" y="3382963"/>
          <p14:tracePt t="14391" x="7777163" y="3365500"/>
          <p14:tracePt t="14399" x="7758113" y="3338513"/>
          <p14:tracePt t="14407" x="7712075" y="3292475"/>
          <p14:tracePt t="14415" x="7667625" y="3265488"/>
          <p14:tracePt t="14423" x="7639050" y="3255963"/>
          <p14:tracePt t="14431" x="7594600" y="3236913"/>
          <p14:tracePt t="14439" x="7548563" y="3228975"/>
          <p14:tracePt t="14447" x="7475538" y="3209925"/>
          <p14:tracePt t="14455" x="7412038" y="3200400"/>
          <p14:tracePt t="14463" x="7275513" y="3200400"/>
          <p14:tracePt t="14472" x="7156450" y="3200400"/>
          <p14:tracePt t="14479" x="7102475" y="3200400"/>
          <p14:tracePt t="14490" x="6937375" y="3200400"/>
          <p14:tracePt t="14495" x="6783388" y="3200400"/>
          <p14:tracePt t="14507" x="6645275" y="3209925"/>
          <p14:tracePt t="14512" x="6573838" y="3209925"/>
          <p14:tracePt t="14524" x="6391275" y="3219450"/>
          <p14:tracePt t="14527" x="6262688" y="3236913"/>
          <p14:tracePt t="14537" x="6135688" y="3246438"/>
          <p14:tracePt t="14545" x="6043613" y="3246438"/>
          <p14:tracePt t="14553" x="5943600" y="3265488"/>
          <p14:tracePt t="14561" x="5889625" y="3273425"/>
          <p14:tracePt t="14569" x="5826125" y="3292475"/>
          <p14:tracePt t="14577" x="5797550" y="3292475"/>
          <p14:tracePt t="14585" x="5789613" y="3292475"/>
          <p14:tracePt t="14677" x="5789613" y="3302000"/>
          <p14:tracePt t="14693" x="5789613" y="3309938"/>
          <p14:tracePt t="14701" x="5789613" y="3319463"/>
          <p14:tracePt t="14717" x="5789613" y="3328988"/>
          <p14:tracePt t="14734" x="5789613" y="3338513"/>
          <p14:tracePt t="14758" x="5797550" y="3338513"/>
          <p14:tracePt t="14774" x="5797550" y="3346450"/>
          <p14:tracePt t="14784" x="5807075" y="3355975"/>
          <p14:tracePt t="14790" x="5816600" y="3365500"/>
          <p14:tracePt t="14802" x="5826125" y="3375025"/>
          <p14:tracePt t="14807" x="5843588" y="3392488"/>
          <p14:tracePt t="14815" x="5843588" y="3402013"/>
          <p14:tracePt t="14823" x="5862638" y="3419475"/>
          <p14:tracePt t="14835" x="5870575" y="3419475"/>
          <p14:tracePt t="14843" x="5880100" y="3429000"/>
          <p14:tracePt t="14851" x="5899150" y="3446463"/>
          <p14:tracePt t="14859" x="5916613" y="3465513"/>
          <p14:tracePt t="14867" x="5935663" y="3492500"/>
          <p14:tracePt t="14875" x="5972175" y="3519488"/>
          <p14:tracePt t="14883" x="5999163" y="3538538"/>
          <p14:tracePt t="14891" x="6026150" y="3556000"/>
          <p14:tracePt t="14900" x="6099175" y="3584575"/>
          <p14:tracePt t="14907" x="6135688" y="3592513"/>
          <p14:tracePt t="14915" x="6189663" y="3621088"/>
          <p14:tracePt t="14924" x="6245225" y="3629025"/>
          <p14:tracePt t="14931" x="6308725" y="3657600"/>
          <p14:tracePt t="14940" x="6408738" y="3665538"/>
          <p14:tracePt t="14947" x="6500813" y="3684588"/>
          <p14:tracePt t="14956" x="6537325" y="3684588"/>
          <p14:tracePt t="14963" x="6637338" y="3694113"/>
          <p14:tracePt t="14972" x="6727825" y="3694113"/>
          <p14:tracePt t="14979" x="6837363" y="3694113"/>
          <p14:tracePt t="14988" x="6937375" y="3694113"/>
          <p14:tracePt t="14995" x="6992938" y="3694113"/>
          <p14:tracePt t="15003" x="7102475" y="3694113"/>
          <p14:tracePt t="15012" x="7192963" y="3694113"/>
          <p14:tracePt t="15019" x="7248525" y="3694113"/>
          <p14:tracePt t="15026" x="7339013" y="3711575"/>
          <p14:tracePt t="15038" x="7375525" y="3711575"/>
          <p14:tracePt t="15043" x="7412038" y="3711575"/>
          <p14:tracePt t="15054" x="7439025" y="3711575"/>
          <p14:tracePt t="15076" x="7558088" y="3721100"/>
          <p14:tracePt t="15086" x="7594600" y="3721100"/>
          <p14:tracePt t="15094" x="7612063" y="3721100"/>
          <p14:tracePt t="15103" x="7648575" y="3721100"/>
          <p14:tracePt t="15110" x="7740650" y="3721100"/>
          <p14:tracePt t="15118" x="7767638" y="3721100"/>
          <p14:tracePt t="15126" x="7804150" y="3721100"/>
          <p14:tracePt t="15133" x="7840663" y="3721100"/>
          <p14:tracePt t="15141" x="7867650" y="3721100"/>
          <p14:tracePt t="15149" x="7894638" y="3721100"/>
          <p14:tracePt t="15157" x="7913688" y="3721100"/>
          <p14:tracePt t="15165" x="7921625" y="3721100"/>
          <p14:tracePt t="15173" x="7931150" y="3721100"/>
          <p14:tracePt t="15189" x="7940675" y="3721100"/>
          <p14:tracePt t="15197" x="7950200" y="3721100"/>
          <p14:tracePt t="15205" x="7958138" y="3721100"/>
          <p14:tracePt t="15213" x="7967663" y="3721100"/>
          <p14:tracePt t="15222" x="7986713" y="3721100"/>
          <p14:tracePt t="15229" x="7994650" y="3721100"/>
          <p14:tracePt t="15245" x="8004175" y="3721100"/>
          <p14:tracePt t="15254" x="8023225" y="3711575"/>
          <p14:tracePt t="15261" x="8031163" y="3711575"/>
          <p14:tracePt t="15277" x="8050213" y="3711575"/>
          <p14:tracePt t="15285" x="8059738" y="3711575"/>
          <p14:tracePt t="15301" x="8067675" y="3711575"/>
          <p14:tracePt t="15364" x="8067675" y="3702050"/>
          <p14:tracePt t="15380" x="8077200" y="3702050"/>
          <p14:tracePt t="15388" x="8077200" y="3694113"/>
          <p14:tracePt t="15396" x="8086725" y="3694113"/>
          <p14:tracePt t="15404" x="8096250" y="3684588"/>
          <p14:tracePt t="15420" x="8104188" y="3684588"/>
          <p14:tracePt t="15427" x="8113713" y="3675063"/>
          <p14:tracePt t="15435" x="8123238" y="3675063"/>
          <p14:tracePt t="15452" x="8132763" y="3675063"/>
          <p14:tracePt t="15460" x="8132763" y="3665538"/>
          <p14:tracePt t="15475" x="8140700" y="3665538"/>
          <p14:tracePt t="15491" x="8140700" y="3657600"/>
          <p14:tracePt t="15500" x="8150225" y="3657600"/>
          <p14:tracePt t="15516" x="8150225" y="3648075"/>
          <p14:tracePt t="15525" x="8159750" y="3648075"/>
          <p14:tracePt t="15542" x="8159750" y="3638550"/>
          <p14:tracePt t="15547" x="8169275" y="3638550"/>
          <p14:tracePt t="15557" x="8169275" y="3629025"/>
          <p14:tracePt t="15563" x="8169275" y="3611563"/>
          <p14:tracePt t="15573" x="8177213" y="3584575"/>
          <p14:tracePt t="15579" x="8177213" y="3556000"/>
          <p14:tracePt t="15587" x="8177213" y="3511550"/>
          <p14:tracePt t="15595" x="8159750" y="3438525"/>
          <p14:tracePt t="15603" x="8150225" y="3411538"/>
          <p14:tracePt t="15611" x="8123238" y="3338513"/>
          <p14:tracePt t="15619" x="8086725" y="3273425"/>
          <p14:tracePt t="15629" x="8040688" y="3219450"/>
          <p14:tracePt t="15639" x="8004175" y="3173413"/>
          <p14:tracePt t="15645" x="7986713" y="3155950"/>
          <p14:tracePt t="15653" x="7894638" y="3100388"/>
          <p14:tracePt t="15661" x="7850188" y="3082925"/>
          <p14:tracePt t="15670" x="7794625" y="3073400"/>
          <p14:tracePt t="15677" x="7758113" y="3073400"/>
          <p14:tracePt t="15686" x="7704138" y="3054350"/>
          <p14:tracePt t="15692" x="7631113" y="3046413"/>
          <p14:tracePt t="15701" x="7602538" y="3046413"/>
          <p14:tracePt t="15709" x="7558088" y="3046413"/>
          <p14:tracePt t="15717" x="7494588" y="3046413"/>
          <p14:tracePt t="15725" x="7448550" y="3046413"/>
          <p14:tracePt t="15733" x="7375525" y="3046413"/>
          <p14:tracePt t="15741" x="7339013" y="3046413"/>
          <p14:tracePt t="15749" x="7312025" y="3046413"/>
          <p14:tracePt t="15757" x="7283450" y="3046413"/>
          <p14:tracePt t="15765" x="7265988" y="3046413"/>
          <p14:tracePt t="15773" x="7229475" y="3054350"/>
          <p14:tracePt t="15781" x="7212013" y="3054350"/>
          <p14:tracePt t="15790" x="7192963" y="3054350"/>
          <p14:tracePt t="15797" x="7175500" y="3063875"/>
          <p14:tracePt t="15813" x="7156450" y="3073400"/>
          <p14:tracePt t="15824" x="7138988" y="3073400"/>
          <p14:tracePt t="15829" x="7129463" y="3082925"/>
          <p14:tracePt t="15838" x="7110413" y="3090863"/>
          <p14:tracePt t="15845" x="7092950" y="3090863"/>
          <p14:tracePt t="15857" x="7073900" y="3090863"/>
          <p14:tracePt t="15865" x="7046913" y="3100388"/>
          <p14:tracePt t="15873" x="7019925" y="3109913"/>
          <p14:tracePt t="15881" x="6983413" y="3119438"/>
          <p14:tracePt t="15889" x="6956425" y="3119438"/>
          <p14:tracePt t="15897" x="6929438" y="3127375"/>
          <p14:tracePt t="15907" x="6892925" y="3136900"/>
          <p14:tracePt t="15913" x="6873875" y="3146425"/>
          <p14:tracePt t="15923" x="6846888" y="3146425"/>
          <p14:tracePt t="15929" x="6800850" y="3173413"/>
          <p14:tracePt t="15940" x="6773863" y="3173413"/>
          <p14:tracePt t="15947" x="6746875" y="3182938"/>
          <p14:tracePt t="15956" x="6718300" y="3192463"/>
          <p14:tracePt t="15963" x="6700838" y="3200400"/>
          <p14:tracePt t="15972" x="6681788" y="3200400"/>
          <p14:tracePt t="15979" x="6664325" y="3209925"/>
          <p14:tracePt t="15987" x="6654800" y="3219450"/>
          <p14:tracePt t="16003" x="6654800" y="3228975"/>
          <p14:tracePt t="16011" x="6654800" y="3246438"/>
          <p14:tracePt t="16019" x="6654800" y="3273425"/>
          <p14:tracePt t="16027" x="6664325" y="3328988"/>
          <p14:tracePt t="16035" x="6673850" y="3375025"/>
          <p14:tracePt t="16043" x="6700838" y="3419475"/>
          <p14:tracePt t="16051" x="6718300" y="3438525"/>
          <p14:tracePt t="16063" x="6737350" y="3455988"/>
          <p14:tracePt t="16177" x="6746875" y="3438525"/>
          <p14:tracePt t="16183" x="6746875" y="3419475"/>
          <p14:tracePt t="16193" x="6746875" y="3402013"/>
          <p14:tracePt t="16199" x="6746875" y="3382963"/>
          <p14:tracePt t="16210" x="6746875" y="3365500"/>
          <p14:tracePt t="16218" x="6727825" y="3365500"/>
          <p14:tracePt t="16226" x="6710363" y="3346450"/>
          <p14:tracePt t="16233" x="6691313" y="3346450"/>
          <p14:tracePt t="16241" x="6673850" y="3346450"/>
          <p14:tracePt t="16257" x="6664325" y="3346450"/>
          <p14:tracePt t="16273" x="6654800" y="3346450"/>
          <p14:tracePt t="16281" x="6654800" y="3338513"/>
          <p14:tracePt t="16289" x="6645275" y="3328988"/>
          <p14:tracePt t="16297" x="6637338" y="3328988"/>
          <p14:tracePt t="16425" x="6637338" y="3338513"/>
          <p14:tracePt t="16441" x="6637338" y="3346450"/>
          <p14:tracePt t="16456" x="6645275" y="3346450"/>
          <p14:tracePt t="16467" x="6654800" y="3346450"/>
          <p14:tracePt t="16483" x="6664325" y="3355975"/>
          <p14:tracePt t="16725" x="6673850" y="3355975"/>
          <p14:tracePt t="16732" x="6673850" y="3365500"/>
          <p14:tracePt t="16742" x="6681788" y="3375025"/>
          <p14:tracePt t="16750" x="6691313" y="3382963"/>
          <p14:tracePt t="16757" x="6700838" y="3402013"/>
          <p14:tracePt t="16766" x="6718300" y="3411538"/>
          <p14:tracePt t="16774" x="6727825" y="3429000"/>
          <p14:tracePt t="16782" x="6746875" y="3446463"/>
          <p14:tracePt t="16790" x="6754813" y="3455988"/>
          <p14:tracePt t="16798" x="6764338" y="3475038"/>
          <p14:tracePt t="16806" x="6773863" y="3492500"/>
          <p14:tracePt t="16814" x="6783388" y="3502025"/>
          <p14:tracePt t="16824" x="6791325" y="3529013"/>
          <p14:tracePt t="16829" x="6800850" y="3529013"/>
          <p14:tracePt t="16838" x="6800850" y="3538538"/>
          <p14:tracePt t="16846" x="6810375" y="3548063"/>
          <p14:tracePt t="16853" x="6819900" y="3565525"/>
          <p14:tracePt t="16862" x="6837363" y="3575050"/>
          <p14:tracePt t="16870" x="6846888" y="3592513"/>
          <p14:tracePt t="16878" x="6846888" y="3611563"/>
          <p14:tracePt t="16886" x="6856413" y="3611563"/>
          <p14:tracePt t="16895" x="6864350" y="3629025"/>
          <p14:tracePt t="16904" x="6864350" y="3638550"/>
          <p14:tracePt t="16910" x="6873875" y="3657600"/>
          <p14:tracePt t="16927" x="6883400" y="3665538"/>
          <p14:tracePt t="16943" x="6892925" y="3684588"/>
          <p14:tracePt t="16949" x="6892925" y="3694113"/>
          <p14:tracePt t="16958" x="6900863" y="3694113"/>
          <p14:tracePt t="16966" x="6900863" y="3702050"/>
          <p14:tracePt t="16976" x="6910388" y="3702050"/>
          <p14:tracePt t="16991" x="6910388" y="3711575"/>
          <p14:tracePt t="17242" x="6910388" y="3721100"/>
          <p14:tracePt t="17247" x="6929438" y="3721100"/>
          <p14:tracePt t="17255" x="6937375" y="3721100"/>
          <p14:tracePt t="17263" x="6956425" y="3721100"/>
          <p14:tracePt t="17272" x="6973888" y="3730625"/>
          <p14:tracePt t="17279" x="6992938" y="3730625"/>
          <p14:tracePt t="17291" x="7019925" y="3730625"/>
          <p14:tracePt t="17299" x="7037388" y="3730625"/>
          <p14:tracePt t="17309" x="7056438" y="3730625"/>
          <p14:tracePt t="17315" x="7073900" y="3730625"/>
          <p14:tracePt t="17325" x="7092950" y="3738563"/>
          <p14:tracePt t="17331" x="7102475" y="3738563"/>
          <p14:tracePt t="17341" x="7119938" y="3738563"/>
          <p14:tracePt t="17365" x="7129463" y="3738563"/>
          <p14:tracePt t="17373" x="7138988" y="3738563"/>
          <p14:tracePt t="17498" x="7146925" y="3738563"/>
          <p14:tracePt t="17522" x="7156450" y="3738563"/>
          <p14:tracePt t="17538" x="7165975" y="3738563"/>
          <p14:tracePt t="17554" x="7175500" y="3738563"/>
          <p14:tracePt t="17590" x="7183438" y="3738563"/>
          <p14:tracePt t="17748" x="7192963" y="3738563"/>
          <p14:tracePt t="17926" x="7175500" y="3730625"/>
          <p14:tracePt t="17934" x="7119938" y="3702050"/>
          <p14:tracePt t="17941" x="7037388" y="3675063"/>
          <p14:tracePt t="17949" x="6892925" y="3648075"/>
          <p14:tracePt t="17957" x="6810375" y="3621088"/>
          <p14:tracePt t="17965" x="6664325" y="3611563"/>
          <p14:tracePt t="17973" x="6435725" y="3575050"/>
          <p14:tracePt t="17981" x="6116638" y="3538538"/>
          <p14:tracePt t="17990" x="5935663" y="3519488"/>
          <p14:tracePt t="17997" x="5653088" y="3502025"/>
          <p14:tracePt t="18006" x="5241925" y="3482975"/>
          <p14:tracePt t="18014" x="5059363" y="3482975"/>
          <p14:tracePt t="18023" x="4703763" y="3482975"/>
          <p14:tracePt t="18030" x="4294188" y="3482975"/>
          <p14:tracePt t="18038" x="3919538" y="3482975"/>
          <p14:tracePt t="18046" x="3692525" y="3482975"/>
          <p14:tracePt t="18054" x="3509963" y="3482975"/>
          <p14:tracePt t="18062" x="3236913" y="3482975"/>
          <p14:tracePt t="18070" x="3090863" y="3482975"/>
          <p14:tracePt t="18094" x="2862263" y="3482975"/>
          <p14:tracePt t="18102" x="2844800" y="3482975"/>
          <p14:tracePt t="18110" x="2835275" y="3482975"/>
          <p14:tracePt t="18159" x="2817813" y="3475038"/>
          <p14:tracePt t="18167" x="2808288" y="3465513"/>
          <p14:tracePt t="18175" x="2789238" y="3465513"/>
          <p14:tracePt t="18183" x="2771775" y="3455988"/>
          <p14:tracePt t="18191" x="2752725" y="3446463"/>
          <p14:tracePt t="18199" x="2735263" y="3438525"/>
          <p14:tracePt t="18207" x="2716213" y="3438525"/>
          <p14:tracePt t="18215" x="2698750" y="3429000"/>
          <p14:tracePt t="18223" x="2679700" y="3429000"/>
          <p14:tracePt t="18231" x="2652713" y="3429000"/>
          <p14:tracePt t="18239" x="2635250" y="3429000"/>
          <p14:tracePt t="18247" x="2606675" y="3429000"/>
          <p14:tracePt t="18255" x="2579688" y="3429000"/>
          <p14:tracePt t="18263" x="2552700" y="3429000"/>
          <p14:tracePt t="18272" x="2516188" y="3429000"/>
          <p14:tracePt t="18279" x="2489200" y="3438525"/>
          <p14:tracePt t="18287" x="2462213" y="3446463"/>
          <p14:tracePt t="18295" x="2425700" y="3455988"/>
          <p14:tracePt t="18311" x="2416175" y="3465513"/>
          <p14:tracePt t="18319" x="2416175" y="3482975"/>
          <p14:tracePt t="18327" x="2416175" y="3492500"/>
          <p14:tracePt t="18335" x="2416175" y="3511550"/>
          <p14:tracePt t="18343" x="2416175" y="3519488"/>
          <p14:tracePt t="18351" x="2416175" y="3538538"/>
          <p14:tracePt t="18360" x="2416175" y="3556000"/>
          <p14:tracePt t="18367" x="2425700" y="3575050"/>
          <p14:tracePt t="18376" x="2425700" y="3592513"/>
          <p14:tracePt t="18383" x="2433638" y="3602038"/>
          <p14:tracePt t="18392" x="2443163" y="3621088"/>
          <p14:tracePt t="18399" x="2443163" y="3629025"/>
          <p14:tracePt t="18409" x="2452688" y="3648075"/>
          <p14:tracePt t="18417" x="2462213" y="3657600"/>
          <p14:tracePt t="18425" x="2470150" y="3657600"/>
          <p14:tracePt t="18433" x="2470150" y="3665538"/>
          <p14:tracePt t="18489" x="2479675" y="3665538"/>
          <p14:tracePt t="18505" x="2479675" y="3657600"/>
          <p14:tracePt t="18513" x="2479675" y="3648075"/>
          <p14:tracePt t="18523" x="2489200" y="3638550"/>
          <p14:tracePt t="18530" x="2498725" y="3629025"/>
          <p14:tracePt t="18538" x="2498725" y="3611563"/>
          <p14:tracePt t="18553" x="2498725" y="3602038"/>
          <p14:tracePt t="18561" x="2498725" y="3584575"/>
          <p14:tracePt t="18570" x="2498725" y="3556000"/>
          <p14:tracePt t="18577" x="2498725" y="3538538"/>
          <p14:tracePt t="18585" x="2506663" y="3529013"/>
          <p14:tracePt t="18593" x="2506663" y="3511550"/>
          <p14:tracePt t="18602" x="2516188" y="3492500"/>
          <p14:tracePt t="18610" x="2516188" y="3482975"/>
          <p14:tracePt t="18617" x="2525713" y="3465513"/>
          <p14:tracePt t="18625" x="2525713" y="3446463"/>
          <p14:tracePt t="18633" x="2533650" y="3446463"/>
          <p14:tracePt t="18643" x="2543175" y="3429000"/>
          <p14:tracePt t="18650" x="2552700" y="3411538"/>
          <p14:tracePt t="18659" x="2562225" y="3375025"/>
          <p14:tracePt t="18666" x="2570163" y="3375025"/>
          <p14:tracePt t="18674" x="2570163" y="3355975"/>
          <p14:tracePt t="18682" x="2579688" y="3346450"/>
          <p14:tracePt t="18691" x="2579688" y="3338513"/>
          <p14:tracePt t="18700" x="2579688" y="3328988"/>
          <p14:tracePt t="18724" x="2579688" y="3319463"/>
          <p14:tracePt t="18828" x="2589213" y="3309938"/>
          <p14:tracePt t="18836" x="2598738" y="3309938"/>
          <p14:tracePt t="18844" x="2625725" y="3302000"/>
          <p14:tracePt t="18852" x="2662238" y="3302000"/>
          <p14:tracePt t="18860" x="2679700" y="3302000"/>
          <p14:tracePt t="18868" x="2716213" y="3302000"/>
          <p14:tracePt t="18876" x="2762250" y="3309938"/>
          <p14:tracePt t="18884" x="2808288" y="3319463"/>
          <p14:tracePt t="18893" x="2844800" y="3328988"/>
          <p14:tracePt t="18899" x="2889250" y="3338513"/>
          <p14:tracePt t="18908" x="2935288" y="3346450"/>
          <p14:tracePt t="18915" x="2962275" y="3375025"/>
          <p14:tracePt t="18923" x="2981325" y="3382963"/>
          <p14:tracePt t="18931" x="3008313" y="3402013"/>
          <p14:tracePt t="18939" x="3027363" y="3411538"/>
          <p14:tracePt t="18948" x="3054350" y="3429000"/>
          <p14:tracePt t="18957" x="3054350" y="3438525"/>
          <p14:tracePt t="18964" x="3063875" y="3446463"/>
          <p14:tracePt t="18982" x="3071813" y="3446463"/>
          <p14:tracePt t="18988" x="3071813" y="3455988"/>
          <p14:tracePt t="19086" x="3071813" y="3465513"/>
          <p14:tracePt t="19096" x="3071813" y="3475038"/>
          <p14:tracePt t="19102" x="3071813" y="3482975"/>
          <p14:tracePt t="19111" x="3071813" y="3492500"/>
          <p14:tracePt t="19118" x="3071813" y="3502025"/>
          <p14:tracePt t="19135" x="3071813" y="3519488"/>
          <p14:tracePt t="19142" x="3071813" y="3529013"/>
          <p14:tracePt t="19149" x="3071813" y="3548063"/>
          <p14:tracePt t="19157" x="3063875" y="3556000"/>
          <p14:tracePt t="19165" x="3054350" y="3565525"/>
          <p14:tracePt t="19173" x="3054350" y="3575050"/>
          <p14:tracePt t="19189" x="3044825" y="3584575"/>
          <p14:tracePt t="19197" x="3035300" y="3584575"/>
          <p14:tracePt t="19205" x="3017838" y="3592513"/>
          <p14:tracePt t="19213" x="2998788" y="3592513"/>
          <p14:tracePt t="19222" x="2981325" y="3592513"/>
          <p14:tracePt t="19229" x="2962275" y="3592513"/>
          <p14:tracePt t="19237" x="2935288" y="3592513"/>
          <p14:tracePt t="19246" x="2908300" y="3592513"/>
          <p14:tracePt t="19257" x="2881313" y="3592513"/>
          <p14:tracePt t="19262" x="2844800" y="3592513"/>
          <p14:tracePt t="19273" x="2835275" y="3592513"/>
          <p14:tracePt t="19278" x="2817813" y="3592513"/>
          <p14:tracePt t="19288" x="2798763" y="3592513"/>
          <p14:tracePt t="19296" x="2781300" y="3584575"/>
          <p14:tracePt t="19304" x="2744788" y="3565525"/>
          <p14:tracePt t="19313" x="2735263" y="3556000"/>
          <p14:tracePt t="19320" x="2716213" y="3538538"/>
          <p14:tracePt t="19328" x="2698750" y="3511550"/>
          <p14:tracePt t="19336" x="2679700" y="3475038"/>
          <p14:tracePt t="19344" x="2671763" y="3438525"/>
          <p14:tracePt t="19352" x="2662238" y="3392488"/>
          <p14:tracePt t="19360" x="2643188" y="3355975"/>
          <p14:tracePt t="19368" x="2635250" y="3292475"/>
          <p14:tracePt t="19380" x="2635250" y="3255963"/>
          <p14:tracePt t="19384" x="2635250" y="3209925"/>
          <p14:tracePt t="19392" x="2635250" y="3182938"/>
          <p14:tracePt t="19400" x="2635250" y="3136900"/>
          <p14:tracePt t="19408" x="2635250" y="3100388"/>
          <p14:tracePt t="19416" x="2635250" y="3073400"/>
          <p14:tracePt t="19424" x="2635250" y="3054350"/>
          <p14:tracePt t="19434" x="2635250" y="3036888"/>
          <p14:tracePt t="19440" x="2635250" y="3009900"/>
          <p14:tracePt t="19449" x="2635250" y="2990850"/>
          <p14:tracePt t="19457" x="2635250" y="2982913"/>
          <p14:tracePt t="19465" x="2635250" y="2973388"/>
          <p14:tracePt t="19473" x="2635250" y="2954338"/>
          <p14:tracePt t="19488" x="2635250" y="2946400"/>
          <p14:tracePt t="19495" x="2635250" y="2936875"/>
          <p14:tracePt t="19513" x="2625725" y="2927350"/>
          <p14:tracePt t="19519" x="2616200" y="2927350"/>
          <p14:tracePt t="19529" x="2606675" y="2917825"/>
          <p14:tracePt t="19535" x="2598738" y="2909888"/>
          <p14:tracePt t="19545" x="2579688" y="2909888"/>
          <p14:tracePt t="19553" x="2552700" y="2900363"/>
          <p14:tracePt t="19561" x="2533650" y="2900363"/>
          <p14:tracePt t="19569" x="2516188" y="2890838"/>
          <p14:tracePt t="19577" x="2498725" y="2881313"/>
          <p14:tracePt t="19585" x="2489200" y="2881313"/>
          <p14:tracePt t="19593" x="2479675" y="2881313"/>
          <p14:tracePt t="19601" x="2479675" y="2873375"/>
          <p14:tracePt t="19649" x="2479675" y="2881313"/>
          <p14:tracePt t="19657" x="2479675" y="2900363"/>
          <p14:tracePt t="19665" x="2498725" y="2917825"/>
          <p14:tracePt t="19673" x="2516188" y="2946400"/>
          <p14:tracePt t="19681" x="2533650" y="2982913"/>
          <p14:tracePt t="19690" x="2562225" y="3009900"/>
          <p14:tracePt t="19697" x="2562225" y="3027363"/>
          <p14:tracePt t="19705" x="2579688" y="3036888"/>
          <p14:tracePt t="19713" x="2579688" y="3054350"/>
          <p14:tracePt t="19722" x="2589213" y="3063875"/>
          <p14:tracePt t="19739" x="2589213" y="3082925"/>
          <p14:tracePt t="19750" x="2598738" y="3090863"/>
          <p14:tracePt t="19766" x="2598738" y="3100388"/>
          <p14:tracePt t="19851" x="2589213" y="3090863"/>
          <p14:tracePt t="19859" x="2579688" y="3082925"/>
          <p14:tracePt t="19875" x="2570163" y="3073400"/>
          <p14:tracePt t="19891" x="2570163" y="3063875"/>
          <p14:tracePt t="19899" x="2570163" y="3054350"/>
          <p14:tracePt t="19907" x="2589213" y="3036888"/>
          <p14:tracePt t="19915" x="2616200" y="3027363"/>
          <p14:tracePt t="19923" x="2643188" y="3017838"/>
          <p14:tracePt t="19931" x="2689225" y="3009900"/>
          <p14:tracePt t="19939" x="2752725" y="2990850"/>
          <p14:tracePt t="19949" x="2808288" y="2982913"/>
          <p14:tracePt t="19957" x="2825750" y="2982913"/>
          <p14:tracePt t="19966" x="2844800" y="2982913"/>
          <p14:tracePt t="19971" x="2852738" y="2982913"/>
          <p14:tracePt t="20003" x="2862263" y="2982913"/>
          <p14:tracePt t="20076" x="2852738" y="2990850"/>
          <p14:tracePt t="20084" x="2835275" y="3000375"/>
          <p14:tracePt t="20092" x="2817813" y="3000375"/>
          <p14:tracePt t="20100" x="2798763" y="3009900"/>
          <p14:tracePt t="20110" x="2771775" y="3017838"/>
          <p14:tracePt t="20120" x="2698750" y="3027363"/>
          <p14:tracePt t="20126" x="2671763" y="3027363"/>
          <p14:tracePt t="20136" x="2625725" y="3027363"/>
          <p14:tracePt t="20141" x="2589213" y="3027363"/>
          <p14:tracePt t="20149" x="2570163" y="3027363"/>
          <p14:tracePt t="20157" x="2543175" y="3027363"/>
          <p14:tracePt t="20165" x="2533650" y="3027363"/>
          <p14:tracePt t="20181" x="2525713" y="3027363"/>
          <p14:tracePt t="20197" x="2525713" y="3017838"/>
          <p14:tracePt t="20205" x="2516188" y="3017838"/>
          <p14:tracePt t="20229" x="2516188" y="3009900"/>
          <p14:tracePt t="20245" x="2516188" y="3000375"/>
          <p14:tracePt t="20261" x="2516188" y="2990850"/>
          <p14:tracePt t="20269" x="2525713" y="2982913"/>
          <p14:tracePt t="20277" x="2543175" y="2973388"/>
          <p14:tracePt t="20285" x="2562225" y="2963863"/>
          <p14:tracePt t="20293" x="2606675" y="2954338"/>
          <p14:tracePt t="20301" x="2643188" y="2946400"/>
          <p14:tracePt t="20309" x="2689225" y="2946400"/>
          <p14:tracePt t="20317" x="2725738" y="2936875"/>
          <p14:tracePt t="20325" x="2744788" y="2936875"/>
          <p14:tracePt t="20335" x="2762250" y="2936875"/>
          <p14:tracePt t="20341" x="2771775" y="2936875"/>
          <p14:tracePt t="20358" x="2781300" y="2936875"/>
          <p14:tracePt t="20456" x="2781300" y="2946400"/>
          <p14:tracePt t="20464" x="2771775" y="2946400"/>
          <p14:tracePt t="20473" x="2762250" y="2954338"/>
          <p14:tracePt t="20488" x="2762250" y="2963863"/>
          <p14:tracePt t="20495" x="2752725" y="2963863"/>
          <p14:tracePt t="20503" x="2752725" y="2973388"/>
          <p14:tracePt t="20515" x="2744788" y="2973388"/>
          <p14:tracePt t="20519" x="2744788" y="2982913"/>
          <p14:tracePt t="20535" x="2735263" y="2990850"/>
          <p14:tracePt t="20543" x="2735263" y="3017838"/>
          <p14:tracePt t="20551" x="2735263" y="3036888"/>
          <p14:tracePt t="20559" x="2735263" y="3054350"/>
          <p14:tracePt t="20567" x="2735263" y="3082925"/>
          <p14:tracePt t="20575" x="2735263" y="3109913"/>
          <p14:tracePt t="20583" x="2735263" y="3146425"/>
          <p14:tracePt t="20591" x="2735263" y="3163888"/>
          <p14:tracePt t="20599" x="2725738" y="3192463"/>
          <p14:tracePt t="20607" x="2725738" y="3219450"/>
          <p14:tracePt t="20615" x="2725738" y="3246438"/>
          <p14:tracePt t="20623" x="2725738" y="3273425"/>
          <p14:tracePt t="20631" x="2725738" y="3319463"/>
          <p14:tracePt t="20639" x="2725738" y="3355975"/>
          <p14:tracePt t="20649" x="2725738" y="3392488"/>
          <p14:tracePt t="20655" x="2725738" y="3419475"/>
          <p14:tracePt t="20665" x="2744788" y="3465513"/>
          <p14:tracePt t="20672" x="2762250" y="3502025"/>
          <p14:tracePt t="20682" x="2762250" y="3511550"/>
          <p14:tracePt t="20687" x="2771775" y="3538538"/>
          <p14:tracePt t="20700" x="2781300" y="3556000"/>
          <p14:tracePt t="20707" x="2789238" y="3575050"/>
          <p14:tracePt t="20715" x="2798763" y="3592513"/>
          <p14:tracePt t="20723" x="2825750" y="3629025"/>
          <p14:tracePt t="20729" x="2825750" y="3657600"/>
          <p14:tracePt t="20737" x="2835275" y="3675063"/>
          <p14:tracePt t="20745" x="2835275" y="3702050"/>
          <p14:tracePt t="20753" x="2844800" y="3721100"/>
          <p14:tracePt t="20761" x="2852738" y="3738563"/>
          <p14:tracePt t="20773" x="2862263" y="3748088"/>
          <p14:tracePt t="20781" x="2862263" y="3767138"/>
          <p14:tracePt t="20790" x="2871788" y="3784600"/>
          <p14:tracePt t="20799" x="2881313" y="3794125"/>
          <p14:tracePt t="20806" x="2881313" y="3803650"/>
          <p14:tracePt t="20814" x="2881313" y="3821113"/>
          <p14:tracePt t="20822" x="2881313" y="3830638"/>
          <p14:tracePt t="20829" x="2881313" y="3840163"/>
          <p14:tracePt t="20837" x="2881313" y="3848100"/>
          <p14:tracePt t="20853" x="2881313" y="3857625"/>
          <p14:tracePt t="20861" x="2889250" y="3867150"/>
          <p14:tracePt t="21011" x="2898775" y="3867150"/>
          <p14:tracePt t="21037" x="2908300" y="3867150"/>
          <p14:tracePt t="21052" x="2917825" y="3867150"/>
          <p14:tracePt t="21107" x="2925763" y="3867150"/>
          <p14:tracePt t="21123" x="2925763" y="3857625"/>
          <p14:tracePt t="21141" x="2925763" y="3848100"/>
          <p14:tracePt t="21147" x="2935288" y="3840163"/>
          <p14:tracePt t="21171" x="2935288" y="3830638"/>
          <p14:tracePt t="21195" x="2935288" y="3821113"/>
          <p14:tracePt t="21205" x="2935288" y="3811588"/>
          <p14:tracePt t="21211" x="2935288" y="3803650"/>
          <p14:tracePt t="21221" x="2944813" y="3775075"/>
          <p14:tracePt t="21227" x="2944813" y="3748088"/>
          <p14:tracePt t="21237" x="2944813" y="3730625"/>
          <p14:tracePt t="21243" x="2944813" y="3694113"/>
          <p14:tracePt t="21253" x="2944813" y="3657600"/>
          <p14:tracePt t="21261" x="2944813" y="3621088"/>
          <p14:tracePt t="21270" x="2954338" y="3575050"/>
          <p14:tracePt t="21278" x="2962275" y="3519488"/>
          <p14:tracePt t="21286" x="2962275" y="3465513"/>
          <p14:tracePt t="21294" x="2962275" y="3419475"/>
          <p14:tracePt t="21302" x="2962275" y="3382963"/>
          <p14:tracePt t="21310" x="2962275" y="3338513"/>
          <p14:tracePt t="21318" x="2971800" y="3302000"/>
          <p14:tracePt t="21326" x="2971800" y="3255963"/>
          <p14:tracePt t="21334" x="2971800" y="3219450"/>
          <p14:tracePt t="21342" x="2971800" y="3173413"/>
          <p14:tracePt t="21350" x="2971800" y="3119438"/>
          <p14:tracePt t="21358" x="2971800" y="3063875"/>
          <p14:tracePt t="21366" x="2971800" y="2990850"/>
          <p14:tracePt t="21374" x="2971800" y="2936875"/>
          <p14:tracePt t="21382" x="2971800" y="2854325"/>
          <p14:tracePt t="21390" x="2971800" y="2800350"/>
          <p14:tracePt t="21397" x="2971800" y="2744788"/>
          <p14:tracePt t="21406" x="2971800" y="2671763"/>
          <p14:tracePt t="21413" x="2971800" y="2598738"/>
          <p14:tracePt t="21423" x="2971800" y="2544763"/>
          <p14:tracePt t="21429" x="2971800" y="2471738"/>
          <p14:tracePt t="21438" x="2971800" y="2389188"/>
          <p14:tracePt t="21445" x="2971800" y="2335213"/>
          <p14:tracePt t="21454" x="2971800" y="2262188"/>
          <p14:tracePt t="21461" x="2971800" y="2233613"/>
          <p14:tracePt t="21469" x="2971800" y="2206625"/>
          <p14:tracePt t="21477" x="2971800" y="2160588"/>
          <p14:tracePt t="21490" x="2971800" y="2152650"/>
          <p14:tracePt t="21497" x="2971800" y="2143125"/>
          <p14:tracePt t="21507" x="2971800" y="2133600"/>
          <p14:tracePt t="21516" x="2962275" y="2133600"/>
          <p14:tracePt t="21543" x="2962275" y="2125663"/>
          <p14:tracePt t="21640" x="2962275" y="2133600"/>
          <p14:tracePt t="21648" x="2962275" y="2152650"/>
          <p14:tracePt t="21656" x="2962275" y="2179638"/>
          <p14:tracePt t="21664" x="2962275" y="2206625"/>
          <p14:tracePt t="21673" x="2962275" y="2233613"/>
          <p14:tracePt t="21679" x="2962275" y="2262188"/>
          <p14:tracePt t="21687" x="2962275" y="2306638"/>
          <p14:tracePt t="21695" x="2962275" y="2343150"/>
          <p14:tracePt t="21703" x="2962275" y="2398713"/>
          <p14:tracePt t="21711" x="2962275" y="2444750"/>
          <p14:tracePt t="21719" x="2962275" y="2498725"/>
          <p14:tracePt t="21727" x="2962275" y="2554288"/>
          <p14:tracePt t="21735" x="2962275" y="2625725"/>
          <p14:tracePt t="21743" x="2962275" y="2681288"/>
          <p14:tracePt t="21754" x="2962275" y="2727325"/>
          <p14:tracePt t="21760" x="2962275" y="2763838"/>
          <p14:tracePt t="21771" x="2962275" y="2808288"/>
          <p14:tracePt t="21775" x="2962275" y="2836863"/>
          <p14:tracePt t="21786" x="2962275" y="2873375"/>
          <p14:tracePt t="21794" x="2954338" y="2917825"/>
          <p14:tracePt t="21803" x="2954338" y="2954338"/>
          <p14:tracePt t="21810" x="2954338" y="2990850"/>
          <p14:tracePt t="21820" x="2954338" y="3046413"/>
          <p14:tracePt t="21825" x="2954338" y="3082925"/>
          <p14:tracePt t="21834" x="2954338" y="3109913"/>
          <p14:tracePt t="21842" x="2954338" y="3146425"/>
          <p14:tracePt t="21850" x="2954338" y="3182938"/>
          <p14:tracePt t="21858" x="2954338" y="3209925"/>
          <p14:tracePt t="21865" x="2954338" y="3228975"/>
          <p14:tracePt t="21874" x="2954338" y="3246438"/>
          <p14:tracePt t="21881" x="2954338" y="3273425"/>
          <p14:tracePt t="21890" x="2954338" y="3309938"/>
          <p14:tracePt t="21897" x="2962275" y="3328988"/>
          <p14:tracePt t="21907" x="2962275" y="3355975"/>
          <p14:tracePt t="21913" x="2962275" y="3375025"/>
          <p14:tracePt t="21922" x="2962275" y="3392488"/>
          <p14:tracePt t="21929" x="2962275" y="3411538"/>
          <p14:tracePt t="21938" x="2971800" y="3438525"/>
          <p14:tracePt t="21945" x="2971800" y="3455988"/>
          <p14:tracePt t="21953" x="2971800" y="3482975"/>
          <p14:tracePt t="21961" x="2971800" y="3511550"/>
          <p14:tracePt t="21971" x="2971800" y="3538538"/>
          <p14:tracePt t="21977" x="2981325" y="3575050"/>
          <p14:tracePt t="21986" x="2981325" y="3602038"/>
          <p14:tracePt t="21993" x="2981325" y="3621088"/>
          <p14:tracePt t="22003" x="2990850" y="3648075"/>
          <p14:tracePt t="22009" x="2990850" y="3694113"/>
          <p14:tracePt t="22017" x="2998788" y="3711575"/>
          <p14:tracePt t="22025" x="2998788" y="3730625"/>
          <p14:tracePt t="22043" x="2998788" y="3748088"/>
          <p14:tracePt t="22049" x="2998788" y="3757613"/>
          <p14:tracePt t="22073" x="3008313" y="3784600"/>
          <p14:tracePt t="22076" x="3008313" y="3794125"/>
          <p14:tracePt t="22081" x="3008313" y="3803650"/>
          <p14:tracePt t="22099" x="3008313" y="3821113"/>
          <p14:tracePt t="22107" x="3008313" y="3830638"/>
          <p14:tracePt t="22115" x="3008313" y="3848100"/>
          <p14:tracePt t="22131" x="3008313" y="3857625"/>
          <p14:tracePt t="22141" x="3008313" y="3867150"/>
          <p14:tracePt t="22171" x="3017838" y="3875088"/>
          <p14:tracePt t="22187" x="3017838" y="3884613"/>
          <p14:tracePt t="22207" x="3017838" y="3894138"/>
          <p14:tracePt t="22223" x="3017838" y="3903663"/>
          <p14:tracePt t="22736" x="3017838" y="3894138"/>
          <p14:tracePt t="22839" x="3017838" y="3884613"/>
          <p14:tracePt t="22872" x="3017838" y="3875088"/>
          <p14:tracePt t="22913" x="3017838" y="3867150"/>
          <p14:tracePt t="22929" x="3017838" y="3857625"/>
          <p14:tracePt t="22937" x="3017838" y="3848100"/>
          <p14:tracePt t="22945" x="3017838" y="3840163"/>
          <p14:tracePt t="22961" x="3017838" y="3830638"/>
          <p14:tracePt t="22977" x="3017838" y="3821113"/>
          <p14:tracePt t="23009" x="3008313" y="3811588"/>
          <p14:tracePt t="23025" x="3008313" y="3803650"/>
          <p14:tracePt t="23057" x="3008313" y="3794125"/>
          <p14:tracePt t="23150" x="2998788" y="3784600"/>
          <p14:tracePt t="23161" x="2998788" y="3775075"/>
          <p14:tracePt t="23187" x="2998788" y="3767138"/>
          <p14:tracePt t="23195" x="2990850" y="3767138"/>
          <p14:tracePt t="23203" x="2990850" y="3757613"/>
          <p14:tracePt t="23219" x="2990850" y="3748088"/>
          <p14:tracePt t="23227" x="2990850" y="3738563"/>
          <p14:tracePt t="23243" x="2990850" y="3730625"/>
          <p14:tracePt t="23251" x="2990850" y="3721100"/>
          <p14:tracePt t="23259" x="2981325" y="3721100"/>
          <p14:tracePt t="23275" x="2981325" y="3711575"/>
          <p14:tracePt t="23283" x="2981325" y="3702050"/>
          <p14:tracePt t="23307" x="2981325" y="3694113"/>
          <p14:tracePt t="23339" x="2981325" y="3684588"/>
          <p14:tracePt t="23358" x="2981325" y="3675063"/>
          <p14:tracePt t="23375" x="2981325" y="3665538"/>
          <p14:tracePt t="23396" x="2981325" y="3648075"/>
          <p14:tracePt t="23405" x="2981325" y="3629025"/>
          <p14:tracePt t="23412" x="2981325" y="3611563"/>
          <p14:tracePt t="23420" x="2981325" y="3602038"/>
          <p14:tracePt t="23428" x="2981325" y="3592513"/>
          <p14:tracePt t="23436" x="2981325" y="3575050"/>
          <p14:tracePt t="23444" x="2971800" y="3575050"/>
          <p14:tracePt t="23452" x="2971800" y="3565525"/>
          <p14:tracePt t="23462" x="2962275" y="3556000"/>
          <p14:tracePt t="23470" x="2962275" y="3548063"/>
          <p14:tracePt t="23478" x="2954338" y="3529013"/>
          <p14:tracePt t="23486" x="2954338" y="3519488"/>
          <p14:tracePt t="23502" x="2954338" y="3511550"/>
          <p14:tracePt t="23518" x="2954338" y="3502025"/>
          <p14:tracePt t="23534" x="2944813" y="3492500"/>
          <p14:tracePt t="23542" x="2944813" y="3482975"/>
          <p14:tracePt t="23550" x="2935288" y="3475038"/>
          <p14:tracePt t="23559" x="2935288" y="3465513"/>
          <p14:tracePt t="23566" x="2925763" y="3455988"/>
          <p14:tracePt t="23582" x="2917825" y="3446463"/>
          <p14:tracePt t="23591" x="2908300" y="3446463"/>
          <p14:tracePt t="23597" x="2908300" y="3438525"/>
          <p14:tracePt t="23606" x="2898775" y="3438525"/>
          <p14:tracePt t="23622" x="2898775" y="3429000"/>
          <p14:tracePt t="23645" x="2889250" y="3429000"/>
          <p14:tracePt t="23720" x="2881313" y="3429000"/>
          <p14:tracePt t="23725" x="2871788" y="3438525"/>
          <p14:tracePt t="23735" x="2862263" y="3465513"/>
          <p14:tracePt t="23741" x="2862263" y="3475038"/>
          <p14:tracePt t="23751" x="2862263" y="3482975"/>
          <p14:tracePt t="23757" x="2862263" y="3502025"/>
          <p14:tracePt t="23768" x="2852738" y="3519488"/>
          <p14:tracePt t="23776" x="2852738" y="3548063"/>
          <p14:tracePt t="23784" x="2852738" y="3565525"/>
          <p14:tracePt t="23792" x="2852738" y="3602038"/>
          <p14:tracePt t="23800" x="2852738" y="3621088"/>
          <p14:tracePt t="23808" x="2852738" y="3648075"/>
          <p14:tracePt t="23816" x="2852738" y="3657600"/>
          <p14:tracePt t="23824" x="2852738" y="3665538"/>
          <p14:tracePt t="23832" x="2852738" y="3675063"/>
          <p14:tracePt t="23841" x="2852738" y="3694113"/>
          <p14:tracePt t="23848" x="2852738" y="3702050"/>
          <p14:tracePt t="23859" x="2852738" y="3711575"/>
          <p14:tracePt t="23864" x="2852738" y="3721100"/>
          <p14:tracePt t="23880" x="2852738" y="3730625"/>
          <p14:tracePt t="23888" x="2852738" y="3738563"/>
          <p14:tracePt t="23896" x="2852738" y="3748088"/>
          <p14:tracePt t="23922" x="2852738" y="3757613"/>
          <p14:tracePt t="23936" x="2862263" y="3767138"/>
          <p14:tracePt t="23952" x="2862263" y="3775075"/>
          <p14:tracePt t="23994" x="2871788" y="3784600"/>
          <p14:tracePt t="24018" x="2871788" y="3794125"/>
          <p14:tracePt t="24540" x="2871788" y="3784600"/>
          <p14:tracePt t="25614" x="2871788" y="3767138"/>
          <p14:tracePt t="25620" x="2852738" y="3748088"/>
          <p14:tracePt t="25628" x="2825750" y="3711575"/>
          <p14:tracePt t="25636" x="2798763" y="3694113"/>
          <p14:tracePt t="25644" x="2781300" y="3665538"/>
          <p14:tracePt t="25651" x="2744788" y="3629025"/>
          <p14:tracePt t="25660" x="2725738" y="3602038"/>
          <p14:tracePt t="25670" x="2698750" y="3565525"/>
          <p14:tracePt t="25676" x="2671763" y="3538538"/>
          <p14:tracePt t="25690" x="2643188" y="3492500"/>
          <p14:tracePt t="25697" x="2606675" y="3446463"/>
          <p14:tracePt t="25707" x="2570163" y="3402013"/>
          <p14:tracePt t="25713" x="2533650" y="3346450"/>
          <p14:tracePt t="25722" x="2516188" y="3319463"/>
          <p14:tracePt t="25727" x="2479675" y="3292475"/>
          <p14:tracePt t="25737" x="2462213" y="3265488"/>
          <p14:tracePt t="25745" x="2452688" y="3246438"/>
          <p14:tracePt t="25753" x="2443163" y="3246438"/>
          <p14:tracePt t="25761" x="2433638" y="3236913"/>
          <p14:tracePt t="25769" x="2425700" y="3228975"/>
          <p14:tracePt t="25777" x="2425700" y="3219450"/>
          <p14:tracePt t="25785" x="2406650" y="3200400"/>
          <p14:tracePt t="25793" x="2389188" y="3192463"/>
          <p14:tracePt t="25801" x="2379663" y="3182938"/>
          <p14:tracePt t="25809" x="2360613" y="3173413"/>
          <p14:tracePt t="25817" x="2352675" y="3163888"/>
          <p14:tracePt t="25825" x="2333625" y="3163888"/>
          <p14:tracePt t="25833" x="2324100" y="3163888"/>
          <p14:tracePt t="25841" x="2324100" y="3155950"/>
          <p14:tracePt t="25857" x="2316163" y="3146425"/>
          <p14:tracePt t="25873" x="2306638" y="3136900"/>
          <p14:tracePt t="25881" x="2306638" y="3127375"/>
          <p14:tracePt t="25893" x="2306638" y="3119438"/>
          <p14:tracePt t="25901" x="2297113" y="3100388"/>
          <p14:tracePt t="25917" x="2287588" y="3090863"/>
          <p14:tracePt t="25925" x="2287588" y="3082925"/>
          <p14:tracePt t="25933" x="2287588" y="3063875"/>
          <p14:tracePt t="25941" x="2287588" y="3054350"/>
          <p14:tracePt t="25949" x="2287588" y="3046413"/>
          <p14:tracePt t="25957" x="2287588" y="3036888"/>
          <p14:tracePt t="25974" x="2287588" y="3027363"/>
          <p14:tracePt t="25983" x="2287588" y="3017838"/>
          <p14:tracePt t="25990" x="2287588" y="3009900"/>
          <p14:tracePt t="25999" x="2287588" y="2990850"/>
          <p14:tracePt t="26007" x="2287588" y="2982913"/>
          <p14:tracePt t="26015" x="2297113" y="2963863"/>
          <p14:tracePt t="26024" x="2306638" y="2936875"/>
          <p14:tracePt t="26031" x="2316163" y="2917825"/>
          <p14:tracePt t="26040" x="2333625" y="2900363"/>
          <p14:tracePt t="26047" x="2343150" y="2881313"/>
          <p14:tracePt t="26056" x="2352675" y="2863850"/>
          <p14:tracePt t="26063" x="2352675" y="2844800"/>
          <p14:tracePt t="26074" x="2360613" y="2836863"/>
          <p14:tracePt t="26080" x="2360613" y="2827338"/>
          <p14:tracePt t="26096" x="2360613" y="2808288"/>
          <p14:tracePt t="26112" x="2343150" y="2790825"/>
          <p14:tracePt t="26119" x="2333625" y="2781300"/>
          <p14:tracePt t="26128" x="2333625" y="2771775"/>
          <p14:tracePt t="26136" x="2316163" y="2754313"/>
          <p14:tracePt t="26144" x="2306638" y="2744788"/>
          <p14:tracePt t="26152" x="2306638" y="2727325"/>
          <p14:tracePt t="26159" x="2297113" y="2717800"/>
          <p14:tracePt t="26175" x="2287588" y="2708275"/>
          <p14:tracePt t="26183" x="2287588" y="2698750"/>
          <p14:tracePt t="26190" x="2287588" y="2690813"/>
          <p14:tracePt t="26199" x="2287588" y="2681288"/>
          <p14:tracePt t="26212" x="2287588" y="2671763"/>
          <p14:tracePt t="26228" x="2287588" y="2654300"/>
          <p14:tracePt t="26235" x="2287588" y="2644775"/>
          <p14:tracePt t="26244" x="2297113" y="2617788"/>
          <p14:tracePt t="26251" x="2316163" y="2598738"/>
          <p14:tracePt t="26262" x="2333625" y="2581275"/>
          <p14:tracePt t="26268" x="2352675" y="2554288"/>
          <p14:tracePt t="26277" x="2389188" y="2525713"/>
          <p14:tracePt t="26286" x="2433638" y="2489200"/>
          <p14:tracePt t="26293" x="2552700" y="2435225"/>
          <p14:tracePt t="26302" x="2598738" y="2408238"/>
          <p14:tracePt t="26309" x="2662238" y="2389188"/>
          <p14:tracePt t="26317" x="2735263" y="2362200"/>
          <p14:tracePt t="26329" x="2781300" y="2352675"/>
          <p14:tracePt t="26332" x="2817813" y="2352675"/>
          <p14:tracePt t="26341" x="2852738" y="2352675"/>
          <p14:tracePt t="26350" x="2862263" y="2352675"/>
          <p14:tracePt t="26357" x="2871788" y="2352675"/>
          <p14:tracePt t="26373" x="2881313" y="2371725"/>
          <p14:tracePt t="26381" x="2889250" y="2408238"/>
          <p14:tracePt t="26389" x="2889250" y="2462213"/>
          <p14:tracePt t="26396" x="2889250" y="2517775"/>
          <p14:tracePt t="26405" x="2889250" y="2571750"/>
          <p14:tracePt t="26413" x="2889250" y="2608263"/>
          <p14:tracePt t="26422" x="2889250" y="2654300"/>
          <p14:tracePt t="26429" x="2889250" y="2708275"/>
          <p14:tracePt t="26437" x="2889250" y="2754313"/>
          <p14:tracePt t="26445" x="2881313" y="2790825"/>
          <p14:tracePt t="26453" x="2871788" y="2817813"/>
          <p14:tracePt t="26461" x="2862263" y="2854325"/>
          <p14:tracePt t="26469" x="2862263" y="2873375"/>
          <p14:tracePt t="26477" x="2852738" y="2890838"/>
          <p14:tracePt t="26485" x="2825750" y="2936875"/>
          <p14:tracePt t="26493" x="2817813" y="2954338"/>
          <p14:tracePt t="26502" x="2808288" y="2982913"/>
          <p14:tracePt t="26514" x="2798763" y="2990850"/>
          <p14:tracePt t="26517" x="2798763" y="3009900"/>
          <p14:tracePt t="26529" x="2771775" y="3036888"/>
          <p14:tracePt t="26534" x="2752725" y="3054350"/>
          <p14:tracePt t="26544" x="2725738" y="3073400"/>
          <p14:tracePt t="26552" x="2708275" y="3090863"/>
          <p14:tracePt t="26560" x="2689225" y="3119438"/>
          <p14:tracePt t="26567" x="2679700" y="3136900"/>
          <p14:tracePt t="26576" x="2652713" y="3155950"/>
          <p14:tracePt t="26584" x="2635250" y="3173413"/>
          <p14:tracePt t="26594" x="2616200" y="3200400"/>
          <p14:tracePt t="26599" x="2598738" y="3219450"/>
          <p14:tracePt t="26609" x="2579688" y="3246438"/>
          <p14:tracePt t="26615" x="2533650" y="3255963"/>
          <p14:tracePt t="26623" x="2516188" y="3265488"/>
          <p14:tracePt t="26631" x="2489200" y="3265488"/>
          <p14:tracePt t="26639" x="2462213" y="3273425"/>
          <p14:tracePt t="26647" x="2425700" y="3273425"/>
          <p14:tracePt t="26655" x="2406650" y="3273425"/>
          <p14:tracePt t="26663" x="2379663" y="3273425"/>
          <p14:tracePt t="26672" x="2360613" y="3273425"/>
          <p14:tracePt t="26679" x="2343150" y="3273425"/>
          <p14:tracePt t="26687" x="2316163" y="3265488"/>
          <p14:tracePt t="26695" x="2297113" y="3228975"/>
          <p14:tracePt t="26703" x="2279650" y="3209925"/>
          <p14:tracePt t="26712" x="2243138" y="3182938"/>
          <p14:tracePt t="26719" x="2233613" y="3163888"/>
          <p14:tracePt t="26729" x="2214563" y="3119438"/>
          <p14:tracePt t="26735" x="2187575" y="3090863"/>
          <p14:tracePt t="26743" x="2170113" y="3017838"/>
          <p14:tracePt t="26751" x="2170113" y="2982913"/>
          <p14:tracePt t="26759" x="2160588" y="2954338"/>
          <p14:tracePt t="26766" x="2160588" y="2927350"/>
          <p14:tracePt t="26775" x="2160588" y="2900363"/>
          <p14:tracePt t="26784" x="2160588" y="2881313"/>
          <p14:tracePt t="26792" x="2160588" y="2854325"/>
          <p14:tracePt t="26799" x="2160588" y="2817813"/>
          <p14:tracePt t="26810" x="2179638" y="2790825"/>
          <p14:tracePt t="26816" x="2187575" y="2771775"/>
          <p14:tracePt t="26826" x="2206625" y="2754313"/>
          <p14:tracePt t="26834" x="2224088" y="2735263"/>
          <p14:tracePt t="26844" x="2251075" y="2717800"/>
          <p14:tracePt t="26851" x="2270125" y="2690813"/>
          <p14:tracePt t="26858" x="2279650" y="2690813"/>
          <p14:tracePt t="26867" x="2287588" y="2681288"/>
          <p14:tracePt t="26873" x="2324100" y="2662238"/>
          <p14:tracePt t="26881" x="2343150" y="2654300"/>
          <p14:tracePt t="26890" x="2370138" y="2644775"/>
          <p14:tracePt t="26897" x="2397125" y="2644775"/>
          <p14:tracePt t="26905" x="2416175" y="2635250"/>
          <p14:tracePt t="26917" x="2433638" y="2635250"/>
          <p14:tracePt t="26925" x="2443163" y="2625725"/>
          <p14:tracePt t="26933" x="2452688" y="2625725"/>
          <p14:tracePt t="26941" x="2462213" y="2625725"/>
          <p14:tracePt t="26951" x="2479675" y="2625725"/>
          <p14:tracePt t="26957" x="2498725" y="2625725"/>
          <p14:tracePt t="26973" x="2516188" y="2625725"/>
          <p14:tracePt t="26982" x="2533650" y="2635250"/>
          <p14:tracePt t="26989" x="2543175" y="2635250"/>
          <p14:tracePt t="26997" x="2562225" y="2654300"/>
          <p14:tracePt t="27005" x="2579688" y="2662238"/>
          <p14:tracePt t="27013" x="2589213" y="2681288"/>
          <p14:tracePt t="27022" x="2606675" y="2690813"/>
          <p14:tracePt t="27029" x="2625725" y="2717800"/>
          <p14:tracePt t="27037" x="2635250" y="2735263"/>
          <p14:tracePt t="27045" x="2643188" y="2735263"/>
          <p14:tracePt t="27053" x="2662238" y="2754313"/>
          <p14:tracePt t="27062" x="2662238" y="2771775"/>
          <p14:tracePt t="27075" x="2671763" y="2790825"/>
          <p14:tracePt t="27078" x="2679700" y="2827338"/>
          <p14:tracePt t="27085" x="2689225" y="2854325"/>
          <p14:tracePt t="27094" x="2689225" y="2890838"/>
          <p14:tracePt t="27104" x="2698750" y="2927350"/>
          <p14:tracePt t="27111" x="2698750" y="2954338"/>
          <p14:tracePt t="27124" x="2698750" y="2982913"/>
          <p14:tracePt t="27131" x="2698750" y="3063875"/>
          <p14:tracePt t="27140" x="2698750" y="3109913"/>
          <p14:tracePt t="27147" x="2698750" y="3146425"/>
          <p14:tracePt t="27158" x="2698750" y="3173413"/>
          <p14:tracePt t="27163" x="2698750" y="3209925"/>
          <p14:tracePt t="27171" x="2689225" y="3228975"/>
          <p14:tracePt t="27179" x="2679700" y="3236913"/>
          <p14:tracePt t="27187" x="2679700" y="3246438"/>
          <p14:tracePt t="27195" x="2671763" y="3246438"/>
          <p14:tracePt t="27203" x="2652713" y="3246438"/>
          <p14:tracePt t="27211" x="2635250" y="3255963"/>
          <p14:tracePt t="27219" x="2616200" y="3255963"/>
          <p14:tracePt t="27227" x="2598738" y="3255963"/>
          <p14:tracePt t="27235" x="2579688" y="3265488"/>
          <p14:tracePt t="27243" x="2562225" y="3265488"/>
          <p14:tracePt t="27251" x="2533650" y="3265488"/>
          <p14:tracePt t="27259" x="2516188" y="3265488"/>
          <p14:tracePt t="27267" x="2498725" y="3265488"/>
          <p14:tracePt t="27275" x="2489200" y="3265488"/>
          <p14:tracePt t="27283" x="2470150" y="3265488"/>
          <p14:tracePt t="27291" x="2452688" y="3255963"/>
          <p14:tracePt t="27300" x="2433638" y="3246438"/>
          <p14:tracePt t="27310" x="2416175" y="3236913"/>
          <p14:tracePt t="27316" x="2397125" y="3228975"/>
          <p14:tracePt t="27324" x="2370138" y="3200400"/>
          <p14:tracePt t="27332" x="2360613" y="3200400"/>
          <p14:tracePt t="27342" x="2360613" y="3192463"/>
          <p14:tracePt t="27348" x="2352675" y="3192463"/>
          <p14:tracePt t="27364" x="2343150" y="3182938"/>
          <p14:tracePt t="27375" x="2343150" y="3173413"/>
          <p14:tracePt t="27380" x="2333625" y="3163888"/>
          <p14:tracePt t="27391" x="2333625" y="3146425"/>
          <p14:tracePt t="27396" x="2333625" y="3119438"/>
          <p14:tracePt t="27407" x="2333625" y="3090863"/>
          <p14:tracePt t="27415" x="2333625" y="3073400"/>
          <p14:tracePt t="27424" x="2333625" y="3027363"/>
          <p14:tracePt t="27430" x="2333625" y="3000375"/>
          <p14:tracePt t="27438" x="2333625" y="2946400"/>
          <p14:tracePt t="27446" x="2343150" y="2890838"/>
          <p14:tracePt t="27454" x="2352675" y="2827338"/>
          <p14:tracePt t="27462" x="2360613" y="2790825"/>
          <p14:tracePt t="27469" x="2397125" y="2735263"/>
          <p14:tracePt t="27477" x="2406650" y="2708275"/>
          <p14:tracePt t="27485" x="2425700" y="2681288"/>
          <p14:tracePt t="27493" x="2462213" y="2635250"/>
          <p14:tracePt t="27501" x="2479675" y="2617788"/>
          <p14:tracePt t="27509" x="2498725" y="2608263"/>
          <p14:tracePt t="27517" x="2516188" y="2581275"/>
          <p14:tracePt t="27525" x="2525713" y="2581275"/>
          <p14:tracePt t="27533" x="2543175" y="2571750"/>
          <p14:tracePt t="27541" x="2552700" y="2571750"/>
          <p14:tracePt t="27549" x="2562225" y="2562225"/>
          <p14:tracePt t="27557" x="2570163" y="2554288"/>
          <p14:tracePt t="27589" x="2579688" y="2554288"/>
          <p14:tracePt t="27605" x="2589213" y="2544763"/>
          <p14:tracePt t="27614" x="2598738" y="2544763"/>
          <p14:tracePt t="27634" x="2606675" y="2544763"/>
          <p14:tracePt t="27675" x="2616200" y="2544763"/>
          <p14:tracePt t="27691" x="2625725" y="2544763"/>
          <p14:tracePt t="27707" x="2635250" y="2554288"/>
          <p14:tracePt t="27715" x="2643188" y="2562225"/>
          <p14:tracePt t="27723" x="2652713" y="2562225"/>
          <p14:tracePt t="27731" x="2662238" y="2571750"/>
          <p14:tracePt t="27739" x="2671763" y="2571750"/>
          <p14:tracePt t="27755" x="2671763" y="2581275"/>
          <p14:tracePt t="27763" x="2679700" y="2581275"/>
          <p14:tracePt t="27772" x="2679700" y="2589213"/>
          <p14:tracePt t="27779" x="2689225" y="2598738"/>
          <p14:tracePt t="27787" x="2689225" y="2608263"/>
          <p14:tracePt t="27795" x="2689225" y="2617788"/>
          <p14:tracePt t="27811" x="2689225" y="2625725"/>
          <p14:tracePt t="27819" x="2698750" y="2625725"/>
          <p14:tracePt t="27847" x="2698750" y="2635250"/>
          <p14:tracePt t="27855" x="2708275" y="2635250"/>
          <p14:tracePt t="27863" x="2708275" y="2644775"/>
          <p14:tracePt t="27879" x="2716213" y="2654300"/>
          <p14:tracePt t="27888" x="2716213" y="2662238"/>
          <p14:tracePt t="27903" x="2716213" y="2671763"/>
          <p14:tracePt t="27919" x="2716213" y="2681288"/>
          <p14:tracePt t="27953" x="2716213" y="2690813"/>
          <p14:tracePt t="27969" x="2716213" y="2698750"/>
          <p14:tracePt t="28055" x="2662238" y="2790825"/>
          <p14:tracePt t="28062" x="2606675" y="2890838"/>
          <p14:tracePt t="28223" x="2606675" y="2873375"/>
          <p14:tracePt t="28231" x="2606675" y="2827338"/>
          <p14:tracePt t="28239" x="2598738" y="2808288"/>
          <p14:tracePt t="28247" x="2589213" y="2790825"/>
          <p14:tracePt t="28257" x="2579688" y="2781300"/>
          <p14:tracePt t="28264" x="2579688" y="2763838"/>
          <p14:tracePt t="28273" x="2579688" y="2744788"/>
          <p14:tracePt t="28312" x="2589213" y="2744788"/>
          <p14:tracePt t="28320" x="2598738" y="2744788"/>
          <p14:tracePt t="28327" x="2625725" y="2771775"/>
          <p14:tracePt t="28344" x="2635250" y="2771775"/>
          <p14:tracePt t="28354" x="2635250" y="2781300"/>
          <p14:tracePt t="28359" x="2635250" y="2790825"/>
          <p14:tracePt t="28369" x="2635250" y="2800350"/>
          <p14:tracePt t="28375" x="2635250" y="2808288"/>
          <p14:tracePt t="28385" x="2635250" y="2817813"/>
          <p14:tracePt t="28402" x="2635250" y="2827338"/>
          <p14:tracePt t="28417" x="2635250" y="2836863"/>
          <p14:tracePt t="28424" x="2635250" y="2844800"/>
          <p14:tracePt t="28432" x="2635250" y="2863850"/>
          <p14:tracePt t="28447" x="2635250" y="2873375"/>
          <p14:tracePt t="28457" x="2635250" y="2881313"/>
          <p14:tracePt t="28473" x="2635250" y="2890838"/>
          <p14:tracePt t="28482" x="2635250" y="2900363"/>
          <p14:tracePt t="28488" x="2635250" y="2909888"/>
          <p14:tracePt t="28497" x="2635250" y="2917825"/>
          <p14:tracePt t="28504" x="2635250" y="2927350"/>
          <p14:tracePt t="28514" x="2635250" y="2936875"/>
          <p14:tracePt t="28532" x="2635250" y="2946400"/>
          <p14:tracePt t="28537" x="2635250" y="2954338"/>
          <p14:tracePt t="28546" x="2635250" y="2973388"/>
          <p14:tracePt t="28554" x="2635250" y="2982913"/>
          <p14:tracePt t="28562" x="2635250" y="2990850"/>
          <p14:tracePt t="28569" x="2635250" y="3000375"/>
          <p14:tracePt t="28577" x="2635250" y="3009900"/>
          <p14:tracePt t="28585" x="2635250" y="3017838"/>
          <p14:tracePt t="28594" x="2635250" y="3027363"/>
          <p14:tracePt t="28601" x="2635250" y="3046413"/>
          <p14:tracePt t="28610" x="2635250" y="3054350"/>
          <p14:tracePt t="28617" x="2635250" y="3073400"/>
          <p14:tracePt t="28633" x="2635250" y="3082925"/>
          <p14:tracePt t="28641" x="2635250" y="3100388"/>
          <p14:tracePt t="28650" x="2635250" y="3119438"/>
          <p14:tracePt t="28658" x="2635250" y="3136900"/>
          <p14:tracePt t="28665" x="2635250" y="3146425"/>
          <p14:tracePt t="28674" x="2635250" y="3163888"/>
          <p14:tracePt t="28691" x="2635250" y="3173413"/>
          <p14:tracePt t="28698" x="2635250" y="3182938"/>
          <p14:tracePt t="28714" x="2635250" y="3192463"/>
          <p14:tracePt t="28723" x="2635250" y="3200400"/>
          <p14:tracePt t="28738" x="2635250" y="3209925"/>
          <p14:tracePt t="28745" x="2635250" y="3219450"/>
          <p14:tracePt t="28835" x="2616200" y="3200400"/>
          <p14:tracePt t="28843" x="2589213" y="3163888"/>
          <p14:tracePt t="28851" x="2562225" y="3146425"/>
          <p14:tracePt t="28863" x="2533650" y="3119438"/>
          <p14:tracePt t="28872" x="2506663" y="3082925"/>
          <p14:tracePt t="28879" x="2489200" y="3054350"/>
          <p14:tracePt t="28887" x="2470150" y="3027363"/>
          <p14:tracePt t="28895" x="2462213" y="2963863"/>
          <p14:tracePt t="28903" x="2462213" y="2927350"/>
          <p14:tracePt t="28911" x="2462213" y="2881313"/>
          <p14:tracePt t="28919" x="2462213" y="2817813"/>
          <p14:tracePt t="28927" x="2479675" y="2735263"/>
          <p14:tracePt t="28935" x="2516188" y="2671763"/>
          <p14:tracePt t="28943" x="2562225" y="2608263"/>
          <p14:tracePt t="28951" x="2598738" y="2589213"/>
          <p14:tracePt t="28959" x="2671763" y="2535238"/>
          <p14:tracePt t="28967" x="2735263" y="2517775"/>
          <p14:tracePt t="28975" x="2808288" y="2489200"/>
          <p14:tracePt t="28983" x="2871788" y="2462213"/>
          <p14:tracePt t="28991" x="2954338" y="2452688"/>
          <p14:tracePt t="28999" x="2981325" y="2452688"/>
          <p14:tracePt t="29007" x="2990850" y="2452688"/>
          <p14:tracePt t="29051" x="2981325" y="2481263"/>
          <p14:tracePt t="29061" x="2954338" y="2517775"/>
          <p14:tracePt t="29070" x="2925763" y="2544763"/>
          <p14:tracePt t="29076" x="2889250" y="2589213"/>
          <p14:tracePt t="29085" x="2825750" y="2644775"/>
          <p14:tracePt t="29094" x="2708275" y="2717800"/>
          <p14:tracePt t="29103" x="2625725" y="2771775"/>
          <p14:tracePt t="29110" x="2506663" y="2836863"/>
          <p14:tracePt t="29118" x="2406650" y="2890838"/>
          <p14:tracePt t="29129" x="2297113" y="2946400"/>
          <p14:tracePt t="29134" x="2179638" y="2990850"/>
          <p14:tracePt t="29143" x="2060575" y="3036888"/>
          <p14:tracePt t="29150" x="1997075" y="3073400"/>
          <p14:tracePt t="29158" x="1941513" y="3090863"/>
          <p14:tracePt t="29165" x="1905000" y="3109913"/>
          <p14:tracePt t="29173" x="1895475" y="3109913"/>
          <p14:tracePt t="29221" x="1924050" y="3109913"/>
          <p14:tracePt t="29229" x="1968500" y="3090863"/>
          <p14:tracePt t="29237" x="1987550" y="3082925"/>
          <p14:tracePt t="29245" x="2060575" y="3036888"/>
          <p14:tracePt t="29253" x="2124075" y="3009900"/>
          <p14:tracePt t="29261" x="2187575" y="2982913"/>
          <p14:tracePt t="29274" x="2260600" y="2954338"/>
          <p14:tracePt t="29281" x="2379663" y="2917825"/>
          <p14:tracePt t="29290" x="2479675" y="2873375"/>
          <p14:tracePt t="29297" x="2516188" y="2863850"/>
          <p14:tracePt t="29306" x="2598738" y="2836863"/>
          <p14:tracePt t="29315" x="2635250" y="2836863"/>
          <p14:tracePt t="29321" x="2662238" y="2827338"/>
          <p14:tracePt t="29338" x="2671763" y="2827338"/>
          <p14:tracePt t="29383" x="2671763" y="2836863"/>
          <p14:tracePt t="29391" x="2679700" y="2844800"/>
          <p14:tracePt t="29399" x="2679700" y="2854325"/>
          <p14:tracePt t="29407" x="2689225" y="2863850"/>
          <p14:tracePt t="29415" x="2689225" y="2873375"/>
          <p14:tracePt t="29424" x="2698750" y="2881313"/>
          <p14:tracePt t="29431" x="2698750" y="2890838"/>
          <p14:tracePt t="29440" x="2708275" y="2890838"/>
          <p14:tracePt t="29447" x="2708275" y="2900363"/>
          <p14:tracePt t="29463" x="2716213" y="2900363"/>
          <p14:tracePt t="29487" x="2725738" y="2909888"/>
          <p14:tracePt t="29495" x="2735263" y="2917825"/>
          <p14:tracePt t="29512" x="2744788" y="2917825"/>
          <p14:tracePt t="29519" x="2752725" y="2927350"/>
          <p14:tracePt t="29527" x="2762250" y="2927350"/>
          <p14:tracePt t="29535" x="2762250" y="2936875"/>
          <p14:tracePt t="29551" x="2771775" y="2936875"/>
          <p14:tracePt t="29559" x="2798763" y="2946400"/>
          <p14:tracePt t="29567" x="2835275" y="2954338"/>
          <p14:tracePt t="29579" x="2871788" y="2963863"/>
          <p14:tracePt t="29587" x="2908300" y="3000375"/>
          <p14:tracePt t="29597" x="2925763" y="3054350"/>
          <p14:tracePt t="29604" x="2925763" y="3127375"/>
          <p14:tracePt t="29613" x="2925763" y="3192463"/>
          <p14:tracePt t="29777" x="2925763" y="3173413"/>
          <p14:tracePt t="29785" x="2925763" y="3155950"/>
          <p14:tracePt t="29793" x="2925763" y="3136900"/>
          <p14:tracePt t="29875" x="2925763" y="3127375"/>
          <p14:tracePt t="29900" x="2925763" y="3119438"/>
          <p14:tracePt t="29916" x="2917825" y="3109913"/>
          <p14:tracePt t="29923" x="2908300" y="3109913"/>
          <p14:tracePt t="29931" x="2898775" y="3109913"/>
          <p14:tracePt t="29956" x="2889250" y="3109913"/>
          <p14:tracePt t="29963" x="2871788" y="3100388"/>
          <p14:tracePt t="29973" x="2852738" y="3100388"/>
          <p14:tracePt t="29979" x="2844800" y="3100388"/>
          <p14:tracePt t="29988" x="2835275" y="3100388"/>
          <p14:tracePt t="29995" x="2825750" y="3100388"/>
          <p14:tracePt t="30020" x="2817813" y="3100388"/>
          <p14:tracePt t="30028" x="2808288" y="3100388"/>
          <p14:tracePt t="30036" x="2798763" y="3100388"/>
          <p14:tracePt t="30044" x="2789238" y="3100388"/>
          <p14:tracePt t="30052" x="2781300" y="3100388"/>
          <p14:tracePt t="30060" x="2771775" y="3100388"/>
          <p14:tracePt t="30156" x="2771775" y="3109913"/>
          <p14:tracePt t="30167" x="2798763" y="3109913"/>
          <p14:tracePt t="30173" x="2844800" y="3119438"/>
          <p14:tracePt t="30181" x="2881313" y="3127375"/>
          <p14:tracePt t="30187" x="2925763" y="3127375"/>
          <p14:tracePt t="30197" x="3027363" y="3155950"/>
          <p14:tracePt t="30203" x="3154363" y="3155950"/>
          <p14:tracePt t="30213" x="3244850" y="3173413"/>
          <p14:tracePt t="30221" x="3455988" y="3200400"/>
          <p14:tracePt t="30229" x="3619500" y="3219450"/>
          <p14:tracePt t="30237" x="3819525" y="3228975"/>
          <p14:tracePt t="30245" x="4129088" y="3273425"/>
          <p14:tracePt t="30253" x="4294188" y="3282950"/>
          <p14:tracePt t="30261" x="4549775" y="3319463"/>
          <p14:tracePt t="30269" x="4786313" y="3338513"/>
          <p14:tracePt t="30277" x="4949825" y="3365500"/>
          <p14:tracePt t="30285" x="5114925" y="3382963"/>
          <p14:tracePt t="30293" x="5232400" y="3411538"/>
          <p14:tracePt t="30301" x="5378450" y="3438525"/>
          <p14:tracePt t="30309" x="5441950" y="3446463"/>
          <p14:tracePt t="30317" x="5534025" y="3492500"/>
          <p14:tracePt t="30325" x="5597525" y="3519488"/>
          <p14:tracePt t="30333" x="5661025" y="3538538"/>
          <p14:tracePt t="30342" x="5688013" y="3565525"/>
          <p14:tracePt t="30349" x="5734050" y="3584575"/>
          <p14:tracePt t="30360" x="5780088" y="3611563"/>
          <p14:tracePt t="30365" x="5807075" y="3629025"/>
          <p14:tracePt t="30373" x="5826125" y="3638550"/>
          <p14:tracePt t="30381" x="5853113" y="3657600"/>
          <p14:tracePt t="30390" x="5853113" y="3665538"/>
          <p14:tracePt t="30397" x="5862638" y="3684588"/>
          <p14:tracePt t="30405" x="5870575" y="3684588"/>
          <p14:tracePt t="30413" x="5870575" y="3694113"/>
          <p14:tracePt t="30422" x="5870575" y="3702050"/>
          <p14:tracePt t="30429" x="5880100" y="3711575"/>
          <p14:tracePt t="30437" x="5889625" y="3721100"/>
          <p14:tracePt t="30447" x="5899150" y="3730625"/>
          <p14:tracePt t="30454" x="5899150" y="3738563"/>
          <p14:tracePt t="30464" x="5907088" y="3738563"/>
          <p14:tracePt t="30552" x="5899150" y="3748088"/>
          <p14:tracePt t="30559" x="5880100" y="3757613"/>
          <p14:tracePt t="30567" x="5843588" y="3775075"/>
          <p14:tracePt t="30575" x="5826125" y="3775075"/>
          <p14:tracePt t="30583" x="5797550" y="3784600"/>
          <p14:tracePt t="30592" x="5770563" y="3794125"/>
          <p14:tracePt t="30600" x="5743575" y="3803650"/>
          <p14:tracePt t="30608" x="5707063" y="3821113"/>
          <p14:tracePt t="30616" x="5697538" y="3830638"/>
          <p14:tracePt t="30624" x="5688013" y="3830638"/>
          <p14:tracePt t="30632" x="5680075" y="3840163"/>
          <p14:tracePt t="30641" x="5670550" y="3840163"/>
          <p14:tracePt t="30647" x="5661025" y="3848100"/>
          <p14:tracePt t="30657" x="5653088" y="3848100"/>
          <p14:tracePt t="30663" x="5643563" y="3848100"/>
          <p14:tracePt t="30677" x="5634038" y="3857625"/>
          <p14:tracePt t="30680" x="5624513" y="3867150"/>
          <p14:tracePt t="30688" x="5616575" y="3875088"/>
          <p14:tracePt t="30698" x="5607050" y="3884613"/>
          <p14:tracePt t="30704" x="5597525" y="3894138"/>
          <p14:tracePt t="30714" x="5588000" y="3903663"/>
          <p14:tracePt t="30723" x="5580063" y="3921125"/>
          <p14:tracePt t="30738" x="5570538" y="3930650"/>
          <p14:tracePt t="30746" x="5561013" y="3948113"/>
          <p14:tracePt t="30752" x="5561013" y="3957638"/>
          <p14:tracePt t="30762" x="5561013" y="3967163"/>
          <p14:tracePt t="30770" x="5551488" y="3984625"/>
          <p14:tracePt t="30777" x="5543550" y="3994150"/>
          <p14:tracePt t="30786" x="5534025" y="4003675"/>
          <p14:tracePt t="30794" x="5514975" y="4030663"/>
          <p14:tracePt t="30802" x="5497513" y="4040188"/>
          <p14:tracePt t="30810" x="5470525" y="4057650"/>
          <p14:tracePt t="30817" x="5451475" y="4076700"/>
          <p14:tracePt t="30825" x="5434013" y="4086225"/>
          <p14:tracePt t="30834" x="5424488" y="4103688"/>
          <p14:tracePt t="30841" x="5405438" y="4113213"/>
          <p14:tracePt t="30849" x="5387975" y="4113213"/>
          <p14:tracePt t="30857" x="5368925" y="4130675"/>
          <p14:tracePt t="30865" x="5351463" y="4140200"/>
          <p14:tracePt t="30876" x="5334000" y="4140200"/>
          <p14:tracePt t="30883" x="5314950" y="4149725"/>
          <p14:tracePt t="30891" x="5297488" y="4159250"/>
          <p14:tracePt t="30897" x="5278438" y="4167188"/>
          <p14:tracePt t="30907" x="5260975" y="4176713"/>
          <p14:tracePt t="30913" x="5241925" y="4176713"/>
          <p14:tracePt t="30925" x="5224463" y="4176713"/>
          <p14:tracePt t="30929" x="5205413" y="4176713"/>
          <p14:tracePt t="30937" x="5187950" y="4176713"/>
          <p14:tracePt t="30945" x="5168900" y="4176713"/>
          <p14:tracePt t="30953" x="5151438" y="4176713"/>
          <p14:tracePt t="30961" x="5132388" y="4176713"/>
          <p14:tracePt t="30969" x="5114925" y="4167188"/>
          <p14:tracePt t="30977" x="5095875" y="4149725"/>
          <p14:tracePt t="30985" x="5086350" y="4140200"/>
          <p14:tracePt t="30995" x="5078413" y="4122738"/>
          <p14:tracePt t="31001" x="5078413" y="4113213"/>
          <p14:tracePt t="31011" x="5068888" y="4103688"/>
          <p14:tracePt t="31017" x="5059363" y="4086225"/>
          <p14:tracePt t="31027" x="5032375" y="4057650"/>
          <p14:tracePt t="31035" x="5022850" y="4040188"/>
          <p14:tracePt t="31043" x="5014913" y="4021138"/>
          <p14:tracePt t="31051" x="5005388" y="4003675"/>
          <p14:tracePt t="31060" x="5005388" y="3994150"/>
          <p14:tracePt t="31077" x="5005388" y="3976688"/>
          <p14:tracePt t="31093" x="5005388" y="3948113"/>
          <p14:tracePt t="31099" x="5005388" y="3930650"/>
          <p14:tracePt t="31107" x="5005388" y="3921125"/>
          <p14:tracePt t="31115" x="5005388" y="3911600"/>
          <p14:tracePt t="31123" x="5005388" y="3875088"/>
          <p14:tracePt t="31131" x="5005388" y="3857625"/>
          <p14:tracePt t="31139" x="5005388" y="3840163"/>
          <p14:tracePt t="31148" x="5005388" y="3830638"/>
          <p14:tracePt t="31157" x="5005388" y="3794125"/>
          <p14:tracePt t="31164" x="5005388" y="3767138"/>
          <p14:tracePt t="31171" x="5005388" y="3748088"/>
          <p14:tracePt t="31179" x="5005388" y="3721100"/>
          <p14:tracePt t="31187" x="5005388" y="3694113"/>
          <p14:tracePt t="31195" x="5005388" y="3675063"/>
          <p14:tracePt t="31203" x="5005388" y="3648075"/>
          <p14:tracePt t="31211" x="5005388" y="3629025"/>
          <p14:tracePt t="31219" x="5005388" y="3621088"/>
          <p14:tracePt t="31227" x="5005388" y="3602038"/>
          <p14:tracePt t="31235" x="5005388" y="3584575"/>
          <p14:tracePt t="31243" x="5005388" y="3575050"/>
          <p14:tracePt t="31251" x="5005388" y="3565525"/>
          <p14:tracePt t="31260" x="5005388" y="3556000"/>
          <p14:tracePt t="31269" x="5005388" y="3538538"/>
          <p14:tracePt t="31275" x="5005388" y="3529013"/>
          <p14:tracePt t="31285" x="5005388" y="3519488"/>
          <p14:tracePt t="31291" x="5005388" y="3502025"/>
          <p14:tracePt t="31301" x="5005388" y="3492500"/>
          <p14:tracePt t="31307" x="5005388" y="3482975"/>
          <p14:tracePt t="31322" x="5014913" y="3475038"/>
          <p14:tracePt t="31329" x="5014913" y="3455988"/>
          <p14:tracePt t="31338" x="5022850" y="3438525"/>
          <p14:tracePt t="31345" x="5022850" y="3429000"/>
          <p14:tracePt t="31353" x="5032375" y="3411538"/>
          <p14:tracePt t="31361" x="5041900" y="3392488"/>
          <p14:tracePt t="31369" x="5049838" y="3382963"/>
          <p14:tracePt t="31377" x="5059363" y="3365500"/>
          <p14:tracePt t="31385" x="5068888" y="3365500"/>
          <p14:tracePt t="31392" x="5086350" y="3346450"/>
          <p14:tracePt t="31401" x="5105400" y="3319463"/>
          <p14:tracePt t="31409" x="5122863" y="3302000"/>
          <p14:tracePt t="31417" x="5151438" y="3292475"/>
          <p14:tracePt t="31424" x="5168900" y="3282950"/>
          <p14:tracePt t="31434" x="5205413" y="3273425"/>
          <p14:tracePt t="31442" x="5224463" y="3265488"/>
          <p14:tracePt t="31450" x="5241925" y="3255963"/>
          <p14:tracePt t="31457" x="5268913" y="3255963"/>
          <p14:tracePt t="31466" x="5278438" y="3246438"/>
          <p14:tracePt t="31475" x="5287963" y="3246438"/>
          <p14:tracePt t="31482" x="5297488" y="3246438"/>
          <p14:tracePt t="31518" x="5305425" y="3246438"/>
          <p14:tracePt t="31525" x="5305425" y="3255963"/>
          <p14:tracePt t="31534" x="5314950" y="3265488"/>
          <p14:tracePt t="31543" x="5324475" y="3273425"/>
          <p14:tracePt t="31552" x="5324475" y="3282950"/>
          <p14:tracePt t="31558" x="5334000" y="3292475"/>
          <p14:tracePt t="31568" x="5341938" y="3309938"/>
          <p14:tracePt t="31574" x="5341938" y="3328988"/>
          <p14:tracePt t="31584" x="5360988" y="3375025"/>
          <p14:tracePt t="31594" x="5368925" y="3402013"/>
          <p14:tracePt t="31599" x="5368925" y="3419475"/>
          <p14:tracePt t="31609" x="5378450" y="3455988"/>
          <p14:tracePt t="31616" x="5405438" y="3492500"/>
          <p14:tracePt t="31625" x="5414963" y="3538538"/>
          <p14:tracePt t="31632" x="5414963" y="3565525"/>
          <p14:tracePt t="31642" x="5424488" y="3602038"/>
          <p14:tracePt t="31648" x="5434013" y="3621088"/>
          <p14:tracePt t="31657" x="5434013" y="3648075"/>
          <p14:tracePt t="31664" x="5441950" y="3675063"/>
          <p14:tracePt t="31673" x="5451475" y="3694113"/>
          <p14:tracePt t="31680" x="5451475" y="3721100"/>
          <p14:tracePt t="31687" x="5451475" y="3757613"/>
          <p14:tracePt t="31695" x="5451475" y="3775075"/>
          <p14:tracePt t="31703" x="5451475" y="3784600"/>
          <p14:tracePt t="31711" x="5451475" y="3803650"/>
          <p14:tracePt t="31719" x="5461000" y="3821113"/>
          <p14:tracePt t="31727" x="5461000" y="3857625"/>
          <p14:tracePt t="31735" x="5461000" y="3884613"/>
          <p14:tracePt t="31743" x="5461000" y="3911600"/>
          <p14:tracePt t="31751" x="5461000" y="3930650"/>
          <p14:tracePt t="31759" x="5461000" y="3948113"/>
          <p14:tracePt t="31767" x="5461000" y="3967163"/>
          <p14:tracePt t="31776" x="5461000" y="3976688"/>
          <p14:tracePt t="31783" x="5461000" y="3984625"/>
          <p14:tracePt t="31792" x="5461000" y="4003675"/>
          <p14:tracePt t="31799" x="5461000" y="4021138"/>
          <p14:tracePt t="31807" x="5461000" y="4040188"/>
          <p14:tracePt t="31815" x="5461000" y="4057650"/>
          <p14:tracePt t="31823" x="5461000" y="4076700"/>
          <p14:tracePt t="31832" x="5461000" y="4086225"/>
          <p14:tracePt t="31842" x="5461000" y="4103688"/>
          <p14:tracePt t="31848" x="5451475" y="4122738"/>
          <p14:tracePt t="31858" x="5451475" y="4140200"/>
          <p14:tracePt t="31864" x="5451475" y="4159250"/>
          <p14:tracePt t="31874" x="5441950" y="4176713"/>
          <p14:tracePt t="31879" x="5441950" y="4186238"/>
          <p14:tracePt t="31890" x="5441950" y="4195763"/>
          <p14:tracePt t="31897" x="5434013" y="4213225"/>
          <p14:tracePt t="31905" x="5424488" y="4222750"/>
          <p14:tracePt t="31913" x="5414963" y="4240213"/>
          <p14:tracePt t="31924" x="5397500" y="4259263"/>
          <p14:tracePt t="31930" x="5387975" y="4276725"/>
          <p14:tracePt t="31940" x="5378450" y="4295775"/>
          <p14:tracePt t="31946" x="5360988" y="4303713"/>
          <p14:tracePt t="31954" x="5324475" y="4332288"/>
          <p14:tracePt t="31962" x="5305425" y="4349750"/>
          <p14:tracePt t="31970" x="5278438" y="4359275"/>
          <p14:tracePt t="31978" x="5260975" y="4368800"/>
          <p14:tracePt t="31986" x="5224463" y="4368800"/>
          <p14:tracePt t="31994" x="5205413" y="4376738"/>
          <p14:tracePt t="32002" x="5178425" y="4376738"/>
          <p14:tracePt t="32011" x="5151438" y="4376738"/>
          <p14:tracePt t="32017" x="5122863" y="4386263"/>
          <p14:tracePt t="32026" x="5105400" y="4386263"/>
          <p14:tracePt t="32038" x="5086350" y="4386263"/>
          <p14:tracePt t="32045" x="5059363" y="4386263"/>
          <p14:tracePt t="32053" x="5049838" y="4386263"/>
          <p14:tracePt t="32062" x="5032375" y="4386263"/>
          <p14:tracePt t="32069" x="5022850" y="4386263"/>
          <p14:tracePt t="32078" x="5014913" y="4386263"/>
          <p14:tracePt t="32092" x="5005388" y="4368800"/>
          <p14:tracePt t="32092" x="4995863" y="4349750"/>
          <p14:tracePt t="32101" x="4978400" y="4340225"/>
          <p14:tracePt t="32109" x="4968875" y="4313238"/>
          <p14:tracePt t="32117" x="4959350" y="4295775"/>
          <p14:tracePt t="32127" x="4941888" y="4259263"/>
          <p14:tracePt t="32133" x="4941888" y="4222750"/>
          <p14:tracePt t="32143" x="4922838" y="4195763"/>
          <p14:tracePt t="32149" x="4905375" y="4130675"/>
          <p14:tracePt t="32159" x="4895850" y="4103688"/>
          <p14:tracePt t="32165" x="4895850" y="4076700"/>
          <p14:tracePt t="32175" x="4886325" y="4057650"/>
          <p14:tracePt t="32183" x="4886325" y="4030663"/>
          <p14:tracePt t="32191" x="4876800" y="3994150"/>
          <p14:tracePt t="32199" x="4876800" y="3967163"/>
          <p14:tracePt t="32208" x="4868863" y="3940175"/>
          <p14:tracePt t="32215" x="4868863" y="3911600"/>
          <p14:tracePt t="32224" x="4859338" y="3875088"/>
          <p14:tracePt t="32232" x="4859338" y="3867150"/>
          <p14:tracePt t="32242" x="4859338" y="3830638"/>
          <p14:tracePt t="32248" x="4859338" y="3803650"/>
          <p14:tracePt t="32257" x="4859338" y="3748088"/>
          <p14:tracePt t="32264" x="4859338" y="3721100"/>
          <p14:tracePt t="32273" x="4859338" y="3702050"/>
          <p14:tracePt t="32280" x="4859338" y="3675063"/>
          <p14:tracePt t="32288" x="4859338" y="3657600"/>
          <p14:tracePt t="32296" x="4859338" y="3648075"/>
          <p14:tracePt t="32304" x="4859338" y="3629025"/>
          <p14:tracePt t="32312" x="4859338" y="3621088"/>
          <p14:tracePt t="32320" x="4859338" y="3611563"/>
          <p14:tracePt t="32328" x="4859338" y="3575050"/>
          <p14:tracePt t="32336" x="4859338" y="3556000"/>
          <p14:tracePt t="32344" x="4868863" y="3538538"/>
          <p14:tracePt t="32352" x="4876800" y="3519488"/>
          <p14:tracePt t="32360" x="4886325" y="3511550"/>
          <p14:tracePt t="32368" x="4895850" y="3492500"/>
          <p14:tracePt t="32379" x="4905375" y="3475038"/>
          <p14:tracePt t="32383" x="4913313" y="3446463"/>
          <p14:tracePt t="32396" x="4932363" y="3438525"/>
          <p14:tracePt t="32400" x="4949825" y="3411538"/>
          <p14:tracePt t="32410" x="4959350" y="3392488"/>
          <p14:tracePt t="32416" x="4986338" y="3355975"/>
          <p14:tracePt t="32428" x="5005388" y="3338513"/>
          <p14:tracePt t="32434" x="5022850" y="3319463"/>
          <p14:tracePt t="32442" x="5049838" y="3292475"/>
          <p14:tracePt t="32449" x="5086350" y="3265488"/>
          <p14:tracePt t="32459" x="5114925" y="3236913"/>
          <p14:tracePt t="32466" x="5132388" y="3228975"/>
          <p14:tracePt t="32474" x="5168900" y="3219450"/>
          <p14:tracePt t="32482" x="5187950" y="3209925"/>
          <p14:tracePt t="32490" x="5224463" y="3182938"/>
          <p14:tracePt t="32498" x="5241925" y="3182938"/>
          <p14:tracePt t="32507" x="5260975" y="3182938"/>
          <p14:tracePt t="32514" x="5278438" y="3173413"/>
          <p14:tracePt t="32527" x="5287963" y="3173413"/>
          <p14:tracePt t="32530" x="5305425" y="3173413"/>
          <p14:tracePt t="32538" x="5314950" y="3173413"/>
          <p14:tracePt t="32546" x="5334000" y="3173413"/>
          <p14:tracePt t="32564" x="5341938" y="3173413"/>
          <p14:tracePt t="32569" x="5360988" y="3173413"/>
          <p14:tracePt t="32578" x="5368925" y="3182938"/>
          <p14:tracePt t="32585" x="5387975" y="3192463"/>
          <p14:tracePt t="32595" x="5405438" y="3219450"/>
          <p14:tracePt t="32602" x="5414963" y="3236913"/>
          <p14:tracePt t="32611" x="5434013" y="3255963"/>
          <p14:tracePt t="32618" x="5441950" y="3273425"/>
          <p14:tracePt t="32628" x="5470525" y="3292475"/>
          <p14:tracePt t="32633" x="5478463" y="3319463"/>
          <p14:tracePt t="32643" x="5478463" y="3338513"/>
          <p14:tracePt t="32650" x="5487988" y="3355975"/>
          <p14:tracePt t="32659" x="5497513" y="3392488"/>
          <p14:tracePt t="32666" x="5507038" y="3419475"/>
          <p14:tracePt t="32675" x="5507038" y="3446463"/>
          <p14:tracePt t="32682" x="5514975" y="3492500"/>
          <p14:tracePt t="32690" x="5524500" y="3519488"/>
          <p14:tracePt t="32699" x="5524500" y="3548063"/>
          <p14:tracePt t="32706" x="5524500" y="3575050"/>
          <p14:tracePt t="32715" x="5524500" y="3592513"/>
          <p14:tracePt t="32726" x="5524500" y="3621088"/>
          <p14:tracePt t="32730" x="5524500" y="3638550"/>
          <p14:tracePt t="32739" x="5524500" y="3675063"/>
          <p14:tracePt t="32747" x="5534025" y="3694113"/>
          <p14:tracePt t="32755" x="5534025" y="3711575"/>
          <p14:tracePt t="32763" x="5534025" y="3738563"/>
          <p14:tracePt t="32772" x="5534025" y="3757613"/>
          <p14:tracePt t="32779" x="5534025" y="3775075"/>
          <p14:tracePt t="32787" x="5534025" y="3784600"/>
          <p14:tracePt t="32795" x="5534025" y="3821113"/>
          <p14:tracePt t="32803" x="5534025" y="3840163"/>
          <p14:tracePt t="32811" x="5534025" y="3857625"/>
          <p14:tracePt t="32819" x="5534025" y="3875088"/>
          <p14:tracePt t="32827" x="5534025" y="3894138"/>
          <p14:tracePt t="32836" x="5524500" y="3911600"/>
          <p14:tracePt t="32843" x="5524500" y="3940175"/>
          <p14:tracePt t="32852" x="5524500" y="3957638"/>
          <p14:tracePt t="32860" x="5514975" y="3976688"/>
          <p14:tracePt t="32867" x="5514975" y="3994150"/>
          <p14:tracePt t="32876" x="5507038" y="4013200"/>
          <p14:tracePt t="32884" x="5507038" y="4030663"/>
          <p14:tracePt t="32893" x="5507038" y="4049713"/>
          <p14:tracePt t="32899" x="5497513" y="4067175"/>
          <p14:tracePt t="32907" x="5497513" y="4086225"/>
          <p14:tracePt t="32915" x="5487988" y="4113213"/>
          <p14:tracePt t="32923" x="5487988" y="4130675"/>
          <p14:tracePt t="32931" x="5478463" y="4149725"/>
          <p14:tracePt t="32939" x="5478463" y="4167188"/>
          <p14:tracePt t="32948" x="5470525" y="4186238"/>
          <p14:tracePt t="32957" x="5470525" y="4203700"/>
          <p14:tracePt t="32966" x="5461000" y="4222750"/>
          <p14:tracePt t="32973" x="5451475" y="4240213"/>
          <p14:tracePt t="32982" x="5451475" y="4249738"/>
          <p14:tracePt t="32991" x="5441950" y="4259263"/>
          <p14:tracePt t="32998" x="5424488" y="4286250"/>
          <p14:tracePt t="33007" x="5414963" y="4303713"/>
          <p14:tracePt t="33014" x="5397500" y="4313238"/>
          <p14:tracePt t="33023" x="5378450" y="4332288"/>
          <p14:tracePt t="33030" x="5360988" y="4340225"/>
          <p14:tracePt t="33038" x="5324475" y="4349750"/>
          <p14:tracePt t="33046" x="5305425" y="4359275"/>
          <p14:tracePt t="33054" x="5287963" y="4368800"/>
          <p14:tracePt t="33062" x="5278438" y="4368800"/>
          <p14:tracePt t="33070" x="5260975" y="4368800"/>
          <p14:tracePt t="33094" x="5241925" y="4368800"/>
          <p14:tracePt t="33102" x="5232400" y="4368800"/>
          <p14:tracePt t="33110" x="5214938" y="4349750"/>
          <p14:tracePt t="33118" x="5187950" y="4322763"/>
          <p14:tracePt t="33128" x="5151438" y="4303713"/>
          <p14:tracePt t="33134" x="5132388" y="4276725"/>
          <p14:tracePt t="33146" x="5114925" y="4249738"/>
          <p14:tracePt t="33149" x="5086350" y="4232275"/>
          <p14:tracePt t="33157" x="5059363" y="4195763"/>
          <p14:tracePt t="33165" x="5049838" y="4176713"/>
          <p14:tracePt t="33173" x="5041900" y="4149725"/>
          <p14:tracePt t="33181" x="5022850" y="4130675"/>
          <p14:tracePt t="33190" x="5014913" y="4103688"/>
          <p14:tracePt t="33198" x="5014913" y="4067175"/>
          <p14:tracePt t="33207" x="5005388" y="4040188"/>
          <p14:tracePt t="33214" x="4995863" y="4013200"/>
          <p14:tracePt t="33222" x="4995863" y="3984625"/>
          <p14:tracePt t="33229" x="4986338" y="3940175"/>
          <p14:tracePt t="33237" x="4968875" y="3884613"/>
          <p14:tracePt t="33245" x="4968875" y="3840163"/>
          <p14:tracePt t="33255" x="4959350" y="3794125"/>
          <p14:tracePt t="33267" x="4959350" y="3757613"/>
          <p14:tracePt t="33275" x="4949825" y="3711575"/>
          <p14:tracePt t="33283" x="4949825" y="3684588"/>
          <p14:tracePt t="33291" x="4941888" y="3629025"/>
          <p14:tracePt t="33299" x="4932363" y="3584575"/>
          <p14:tracePt t="33308" x="4932363" y="3492500"/>
          <p14:tracePt t="33315" x="4932363" y="3465513"/>
          <p14:tracePt t="33325" x="4922838" y="3419475"/>
          <p14:tracePt t="33331" x="4922838" y="3382963"/>
          <p14:tracePt t="33339" x="4922838" y="3355975"/>
          <p14:tracePt t="33347" x="4922838" y="3309938"/>
          <p14:tracePt t="33356" x="4922838" y="3273425"/>
          <p14:tracePt t="33366" x="4922838" y="3255963"/>
          <p14:tracePt t="33370" x="4922838" y="3236913"/>
          <p14:tracePt t="33380" x="4922838" y="3209925"/>
          <p14:tracePt t="33388" x="4932363" y="3192463"/>
          <p14:tracePt t="33397" x="4932363" y="3182938"/>
          <p14:tracePt t="33404" x="4941888" y="3163888"/>
          <p14:tracePt t="33413" x="4949825" y="3146425"/>
          <p14:tracePt t="33420" x="4959350" y="3136900"/>
          <p14:tracePt t="33429" x="4968875" y="3127375"/>
          <p14:tracePt t="33436" x="4978400" y="3119438"/>
          <p14:tracePt t="33446" x="4986338" y="3119438"/>
          <p14:tracePt t="33451" x="4995863" y="3109913"/>
          <p14:tracePt t="33468" x="5005388" y="3109913"/>
          <p14:tracePt t="33476" x="5014913" y="3109913"/>
          <p14:tracePt t="33484" x="5032375" y="3109913"/>
          <p14:tracePt t="33492" x="5049838" y="3109913"/>
          <p14:tracePt t="33499" x="5068888" y="3100388"/>
          <p14:tracePt t="33509" x="5095875" y="3100388"/>
          <p14:tracePt t="33519" x="5114925" y="3100388"/>
          <p14:tracePt t="33529" x="5187950" y="3100388"/>
          <p14:tracePt t="33535" x="5214938" y="3100388"/>
          <p14:tracePt t="33545" x="5224463" y="3100388"/>
          <p14:tracePt t="33551" x="5241925" y="3100388"/>
          <p14:tracePt t="33569" x="5260975" y="3100388"/>
          <p14:tracePt t="33577" x="5268913" y="3100388"/>
          <p14:tracePt t="33585" x="5278438" y="3100388"/>
          <p14:tracePt t="33593" x="5297488" y="3119438"/>
          <p14:tracePt t="33601" x="5314950" y="3127375"/>
          <p14:tracePt t="33609" x="5341938" y="3146425"/>
          <p14:tracePt t="33617" x="5368925" y="3182938"/>
          <p14:tracePt t="33625" x="5387975" y="3209925"/>
          <p14:tracePt t="33633" x="5405438" y="3255963"/>
          <p14:tracePt t="33641" x="5434013" y="3302000"/>
          <p14:tracePt t="33649" x="5451475" y="3328988"/>
          <p14:tracePt t="33658" x="5461000" y="3382963"/>
          <p14:tracePt t="33666" x="5470525" y="3402013"/>
          <p14:tracePt t="33674" x="5478463" y="3446463"/>
          <p14:tracePt t="33683" x="5497513" y="3511550"/>
          <p14:tracePt t="33691" x="5507038" y="3565525"/>
          <p14:tracePt t="33698" x="5514975" y="3611563"/>
          <p14:tracePt t="33707" x="5524500" y="3648075"/>
          <p14:tracePt t="33714" x="5524500" y="3684588"/>
          <p14:tracePt t="33724" x="5534025" y="3711575"/>
          <p14:tracePt t="33730" x="5534025" y="3738563"/>
          <p14:tracePt t="33738" x="5534025" y="3767138"/>
          <p14:tracePt t="33745" x="5543550" y="3803650"/>
          <p14:tracePt t="33753" x="5543550" y="3811588"/>
          <p14:tracePt t="33761" x="5543550" y="3848100"/>
          <p14:tracePt t="33769" x="5543550" y="3867150"/>
          <p14:tracePt t="33777" x="5543550" y="3884613"/>
          <p14:tracePt t="33785" x="5543550" y="3903663"/>
          <p14:tracePt t="33793" x="5543550" y="3911600"/>
          <p14:tracePt t="33801" x="5543550" y="3930650"/>
          <p14:tracePt t="33811" x="5543550" y="3948113"/>
          <p14:tracePt t="33817" x="5534025" y="3967163"/>
          <p14:tracePt t="33828" x="5534025" y="3984625"/>
          <p14:tracePt t="33835" x="5534025" y="4003675"/>
          <p14:tracePt t="33843" x="5534025" y="4021138"/>
          <p14:tracePt t="33851" x="5534025" y="4040188"/>
          <p14:tracePt t="33859" x="5524500" y="4057650"/>
          <p14:tracePt t="33867" x="5524500" y="4076700"/>
          <p14:tracePt t="33875" x="5514975" y="4094163"/>
          <p14:tracePt t="33883" x="5514975" y="4113213"/>
          <p14:tracePt t="33891" x="5514975" y="4140200"/>
          <p14:tracePt t="33899" x="5507038" y="4149725"/>
          <p14:tracePt t="33907" x="5507038" y="4167188"/>
          <p14:tracePt t="33915" x="5507038" y="4186238"/>
          <p14:tracePt t="33923" x="5507038" y="4195763"/>
          <p14:tracePt t="33940" x="5507038" y="4213225"/>
          <p14:tracePt t="33947" x="5497513" y="4222750"/>
          <p14:tracePt t="33956" x="5497513" y="4232275"/>
          <p14:tracePt t="33963" x="5487988" y="4240213"/>
          <p14:tracePt t="33973" x="5478463" y="4249738"/>
          <p14:tracePt t="33979" x="5478463" y="4259263"/>
          <p14:tracePt t="33988" x="5470525" y="4259263"/>
          <p14:tracePt t="33995" x="5461000" y="4268788"/>
          <p14:tracePt t="34003" x="5451475" y="4268788"/>
          <p14:tracePt t="34012" x="5441950" y="4276725"/>
          <p14:tracePt t="34019" x="5424488" y="4286250"/>
          <p14:tracePt t="34028" x="5414963" y="4286250"/>
          <p14:tracePt t="34035" x="5397500" y="4286250"/>
          <p14:tracePt t="34044" x="5378450" y="4295775"/>
          <p14:tracePt t="34051" x="5360988" y="4295775"/>
          <p14:tracePt t="34059" x="5341938" y="4295775"/>
          <p14:tracePt t="34069" x="5324475" y="4303713"/>
          <p14:tracePt t="34077" x="5305425" y="4303713"/>
          <p14:tracePt t="34085" x="5287963" y="4303713"/>
          <p14:tracePt t="34091" x="5268913" y="4303713"/>
          <p14:tracePt t="34101" x="5260975" y="4303713"/>
          <p14:tracePt t="34107" x="5241925" y="4303713"/>
          <p14:tracePt t="34117" x="5224463" y="4303713"/>
          <p14:tracePt t="34123" x="5205413" y="4303713"/>
          <p14:tracePt t="34133" x="5187950" y="4303713"/>
          <p14:tracePt t="34141" x="5168900" y="4303713"/>
          <p14:tracePt t="34149" x="5151438" y="4303713"/>
          <p14:tracePt t="34157" x="5132388" y="4303713"/>
          <p14:tracePt t="34165" x="5122863" y="4303713"/>
          <p14:tracePt t="34173" x="5105400" y="4303713"/>
          <p14:tracePt t="34189" x="5095875" y="4303713"/>
          <p14:tracePt t="34197" x="5086350" y="4303713"/>
          <p14:tracePt t="34205" x="5068888" y="4303713"/>
          <p14:tracePt t="34214" x="5059363" y="4303713"/>
          <p14:tracePt t="34221" x="5049838" y="4295775"/>
          <p14:tracePt t="34229" x="5032375" y="4276725"/>
          <p14:tracePt t="34245" x="5022850" y="4259263"/>
          <p14:tracePt t="34253" x="5014913" y="4222750"/>
          <p14:tracePt t="34261" x="4995863" y="4203700"/>
          <p14:tracePt t="34269" x="4986338" y="4186238"/>
          <p14:tracePt t="34277" x="4978400" y="4149725"/>
          <p14:tracePt t="34285" x="4968875" y="4113213"/>
          <p14:tracePt t="34293" x="4959350" y="4076700"/>
          <p14:tracePt t="34302" x="4949825" y="4030663"/>
          <p14:tracePt t="34309" x="4922838" y="3957638"/>
          <p14:tracePt t="34317" x="4922838" y="3894138"/>
          <p14:tracePt t="34325" x="4913313" y="3840163"/>
          <p14:tracePt t="34333" x="4913313" y="3784600"/>
          <p14:tracePt t="34341" x="4913313" y="3738563"/>
          <p14:tracePt t="34352" x="4895850" y="3684588"/>
          <p14:tracePt t="34357" x="4895850" y="3657600"/>
          <p14:tracePt t="34369" x="4895850" y="3611563"/>
          <p14:tracePt t="34374" x="4895850" y="3575050"/>
          <p14:tracePt t="34385" x="4895850" y="3529013"/>
          <p14:tracePt t="34391" x="4895850" y="3475038"/>
          <p14:tracePt t="34400" x="4895850" y="3446463"/>
          <p14:tracePt t="34407" x="4895850" y="3419475"/>
          <p14:tracePt t="34417" x="4905375" y="3392488"/>
          <p14:tracePt t="34424" x="4905375" y="3365500"/>
          <p14:tracePt t="34431" x="4913313" y="3338513"/>
          <p14:tracePt t="34440" x="4922838" y="3319463"/>
          <p14:tracePt t="34447" x="4922838" y="3302000"/>
          <p14:tracePt t="34456" x="4932363" y="3282950"/>
          <p14:tracePt t="34473" x="4941888" y="3265488"/>
          <p14:tracePt t="34480" x="4941888" y="3255963"/>
          <p14:tracePt t="34488" x="4949825" y="3236913"/>
          <p14:tracePt t="34496" x="4959350" y="3228975"/>
          <p14:tracePt t="34503" x="4968875" y="3219450"/>
          <p14:tracePt t="34512" x="4978400" y="3200400"/>
          <p14:tracePt t="34519" x="4995863" y="3192463"/>
          <p14:tracePt t="34527" x="5005388" y="3173413"/>
          <p14:tracePt t="34536" x="5032375" y="3163888"/>
          <p14:tracePt t="34544" x="5068888" y="3146425"/>
          <p14:tracePt t="34552" x="5086350" y="3136900"/>
          <p14:tracePt t="34560" x="5114925" y="3127375"/>
          <p14:tracePt t="34570" x="5141913" y="3119438"/>
          <p14:tracePt t="34577" x="5178425" y="3109913"/>
          <p14:tracePt t="34586" x="5205413" y="3100388"/>
          <p14:tracePt t="34593" x="5224463" y="3100388"/>
          <p14:tracePt t="34599" x="5241925" y="3090863"/>
          <p14:tracePt t="34609" x="5268913" y="3090863"/>
          <p14:tracePt t="34617" x="5287963" y="3090863"/>
          <p14:tracePt t="34624" x="5314950" y="3090863"/>
          <p14:tracePt t="34634" x="5334000" y="3090863"/>
          <p14:tracePt t="34641" x="5351463" y="3090863"/>
          <p14:tracePt t="34650" x="5368925" y="3090863"/>
          <p14:tracePt t="34658" x="5378450" y="3090863"/>
          <p14:tracePt t="34666" x="5397500" y="3090863"/>
          <p14:tracePt t="34674" x="5405438" y="3090863"/>
          <p14:tracePt t="34698" x="5414963" y="3100388"/>
          <p14:tracePt t="34707" x="5424488" y="3119438"/>
          <p14:tracePt t="34714" x="5424488" y="3136900"/>
          <p14:tracePt t="34723" x="5434013" y="3155950"/>
          <p14:tracePt t="34730" x="5441950" y="3173413"/>
          <p14:tracePt t="34738" x="5451475" y="3192463"/>
          <p14:tracePt t="34746" x="5461000" y="3219450"/>
          <p14:tracePt t="34754" x="5487988" y="3265488"/>
          <p14:tracePt t="34762" x="5497513" y="3309938"/>
          <p14:tracePt t="34771" x="5507038" y="3346450"/>
          <p14:tracePt t="34777" x="5514975" y="3411538"/>
          <p14:tracePt t="34786" x="5514975" y="3446463"/>
          <p14:tracePt t="34793" x="5534025" y="3492500"/>
          <p14:tracePt t="34801" x="5543550" y="3548063"/>
          <p14:tracePt t="34809" x="5551488" y="3648075"/>
          <p14:tracePt t="34817" x="5551488" y="3684588"/>
          <p14:tracePt t="34825" x="5551488" y="3730625"/>
          <p14:tracePt t="34833" x="5561013" y="3767138"/>
          <p14:tracePt t="34841" x="5561013" y="3803650"/>
          <p14:tracePt t="34849" x="5580063" y="3830638"/>
          <p14:tracePt t="34856" x="5580063" y="3857625"/>
          <p14:tracePt t="34865" x="5580063" y="3867150"/>
          <p14:tracePt t="34873" x="5580063" y="3875088"/>
          <p14:tracePt t="34889" x="5580063" y="3884613"/>
          <p14:tracePt t="34921" x="5580063" y="3894138"/>
          <p14:tracePt t="34939" x="5580063" y="3903663"/>
          <p14:tracePt t="34963" x="5580063" y="3911600"/>
          <p14:tracePt t="34971" x="5580063" y="3921125"/>
          <p14:tracePt t="34979" x="5570538" y="3930650"/>
          <p14:tracePt t="34987" x="5561013" y="3940175"/>
          <p14:tracePt t="34995" x="5543550" y="3948113"/>
          <p14:tracePt t="35007" x="5534025" y="3948113"/>
          <p14:tracePt t="35016" x="5514975" y="3967163"/>
          <p14:tracePt t="35023" x="5487988" y="3976688"/>
          <p14:tracePt t="35031" x="5478463" y="3984625"/>
          <p14:tracePt t="35040" x="5461000" y="3984625"/>
          <p14:tracePt t="35047" x="5441950" y="3994150"/>
          <p14:tracePt t="35057" x="5424488" y="3994150"/>
          <p14:tracePt t="35073" x="5405438" y="3994150"/>
          <p14:tracePt t="35079" x="5387975" y="3984625"/>
          <p14:tracePt t="35087" x="5351463" y="3940175"/>
          <p14:tracePt t="35095" x="5314950" y="3911600"/>
          <p14:tracePt t="35103" x="5287963" y="3875088"/>
          <p14:tracePt t="35111" x="5260975" y="3848100"/>
          <p14:tracePt t="35119" x="5224463" y="3803650"/>
          <p14:tracePt t="35127" x="5187950" y="3767138"/>
          <p14:tracePt t="35135" x="5168900" y="3721100"/>
          <p14:tracePt t="35143" x="5141913" y="3675063"/>
          <p14:tracePt t="35150" x="5105400" y="3602038"/>
          <p14:tracePt t="35159" x="5095875" y="3556000"/>
          <p14:tracePt t="35167" x="5068888" y="3492500"/>
          <p14:tracePt t="35175" x="5041900" y="3429000"/>
          <p14:tracePt t="35183" x="5032375" y="3375025"/>
          <p14:tracePt t="35193" x="5022850" y="3328988"/>
          <p14:tracePt t="35199" x="5005388" y="3273425"/>
          <p14:tracePt t="35209" x="4995863" y="3236913"/>
          <p14:tracePt t="35217" x="4986338" y="3182938"/>
          <p14:tracePt t="35225" x="4986338" y="3127375"/>
          <p14:tracePt t="35233" x="4978400" y="3082925"/>
          <p14:tracePt t="35241" x="4978400" y="3046413"/>
          <p14:tracePt t="35249" x="4968875" y="3000375"/>
          <p14:tracePt t="35257" x="4968875" y="2973388"/>
          <p14:tracePt t="35265" x="4959350" y="2917825"/>
          <p14:tracePt t="35273" x="4959350" y="2863850"/>
          <p14:tracePt t="35282" x="4941888" y="2800350"/>
          <p14:tracePt t="35290" x="4932363" y="2690813"/>
          <p14:tracePt t="35297" x="4932363" y="2671763"/>
          <p14:tracePt t="35307" x="4913313" y="2617788"/>
          <p14:tracePt t="35313" x="4905375" y="2544763"/>
          <p14:tracePt t="35323" x="4895850" y="2517775"/>
          <p14:tracePt t="35329" x="4886325" y="2489200"/>
          <p14:tracePt t="35338" x="4886325" y="2452688"/>
          <p14:tracePt t="35345" x="4886325" y="2435225"/>
          <p14:tracePt t="35353" x="4876800" y="2389188"/>
          <p14:tracePt t="35362" x="4876800" y="2362200"/>
          <p14:tracePt t="35371" x="4868863" y="2335213"/>
          <p14:tracePt t="35377" x="4868863" y="2289175"/>
          <p14:tracePt t="35385" x="4868863" y="2252663"/>
          <p14:tracePt t="35393" x="4859338" y="2216150"/>
          <p14:tracePt t="35402" x="4859338" y="2189163"/>
          <p14:tracePt t="35409" x="4849813" y="2160588"/>
          <p14:tracePt t="35416" x="4849813" y="2106613"/>
          <p14:tracePt t="35425" x="4832350" y="2024063"/>
          <p14:tracePt t="35433" x="4832350" y="1970088"/>
          <p14:tracePt t="35441" x="4832350" y="1914525"/>
          <p14:tracePt t="35449" x="4822825" y="1870075"/>
          <p14:tracePt t="35457" x="4822825" y="1814513"/>
          <p14:tracePt t="35467" x="4822825" y="1778000"/>
          <p14:tracePt t="35474" x="4822825" y="1724025"/>
          <p14:tracePt t="35483" x="4822825" y="1677988"/>
          <p14:tracePt t="35489" x="4822825" y="1651000"/>
          <p14:tracePt t="35499" x="4822825" y="1624013"/>
          <p14:tracePt t="35507" x="4822825" y="1577975"/>
          <p14:tracePt t="35515" x="4822825" y="1550988"/>
          <p14:tracePt t="35523" x="4832350" y="1514475"/>
          <p14:tracePt t="35533" x="4840288" y="1477963"/>
          <p14:tracePt t="35541" x="4849813" y="1458913"/>
          <p14:tracePt t="35550" x="4876800" y="1431925"/>
          <p14:tracePt t="35558" x="4886325" y="1412875"/>
          <p14:tracePt t="35564" x="4895850" y="1395413"/>
          <p14:tracePt t="35574" x="4913313" y="1376363"/>
          <p14:tracePt t="35580" x="4932363" y="1349375"/>
          <p14:tracePt t="35588" x="4959350" y="1339850"/>
          <p14:tracePt t="35596" x="4978400" y="1322388"/>
          <p14:tracePt t="35604" x="5014913" y="1322388"/>
          <p14:tracePt t="35612" x="5049838" y="1312863"/>
          <p14:tracePt t="35620" x="5078413" y="1303338"/>
          <p14:tracePt t="35628" x="5114925" y="1303338"/>
          <p14:tracePt t="35636" x="5132388" y="1303338"/>
          <p14:tracePt t="35644" x="5151438" y="1303338"/>
          <p14:tracePt t="35652" x="5178425" y="1322388"/>
          <p14:tracePt t="35660" x="5195888" y="1331913"/>
          <p14:tracePt t="35668" x="5214938" y="1349375"/>
          <p14:tracePt t="35676" x="5232400" y="1385888"/>
          <p14:tracePt t="35684" x="5268913" y="1412875"/>
          <p14:tracePt t="35694" x="5287963" y="1458913"/>
          <p14:tracePt t="35699" x="5314950" y="1504950"/>
          <p14:tracePt t="35707" x="5351463" y="1604963"/>
          <p14:tracePt t="35715" x="5378450" y="1697038"/>
          <p14:tracePt t="35724" x="5405438" y="1778000"/>
          <p14:tracePt t="35735" x="5441950" y="1924050"/>
          <p14:tracePt t="35741" x="5470525" y="2043113"/>
          <p14:tracePt t="35750" x="5478463" y="2116138"/>
          <p14:tracePt t="35758" x="5507038" y="2279650"/>
          <p14:tracePt t="35766" x="5524500" y="2362200"/>
          <p14:tracePt t="35774" x="5534025" y="2471738"/>
          <p14:tracePt t="35782" x="5551488" y="2581275"/>
          <p14:tracePt t="35790" x="5551488" y="2708275"/>
          <p14:tracePt t="35797" x="5561013" y="2808288"/>
          <p14:tracePt t="35806" x="5561013" y="2917825"/>
          <p14:tracePt t="35813" x="5561013" y="3009900"/>
          <p14:tracePt t="35821" x="5561013" y="3082925"/>
          <p14:tracePt t="35829" x="5561013" y="3192463"/>
          <p14:tracePt t="35837" x="5561013" y="3265488"/>
          <p14:tracePt t="35845" x="5561013" y="3338513"/>
          <p14:tracePt t="35853" x="5561013" y="3429000"/>
          <p14:tracePt t="35861" x="5561013" y="3511550"/>
          <p14:tracePt t="35869" x="5524500" y="3675063"/>
          <p14:tracePt t="35877" x="5524500" y="3767138"/>
          <p14:tracePt t="35886" x="5497513" y="3857625"/>
          <p14:tracePt t="35894" x="5487988" y="3940175"/>
          <p14:tracePt t="35903" x="5478463" y="4030663"/>
          <p14:tracePt t="35910" x="5451475" y="4130675"/>
          <p14:tracePt t="35919" x="5434013" y="4186238"/>
          <p14:tracePt t="35928" x="5424488" y="4232275"/>
          <p14:tracePt t="35934" x="5397500" y="4295775"/>
          <p14:tracePt t="35944" x="5387975" y="4332288"/>
          <p14:tracePt t="35949" x="5378450" y="4376738"/>
          <p14:tracePt t="35958" x="5368925" y="4413250"/>
          <p14:tracePt t="35965" x="5360988" y="4459288"/>
          <p14:tracePt t="35974" x="5334000" y="4522788"/>
          <p14:tracePt t="35982" x="5324475" y="4551363"/>
          <p14:tracePt t="35991" x="5305425" y="4595813"/>
          <p14:tracePt t="35998" x="5278438" y="4624388"/>
          <p14:tracePt t="36007" x="5268913" y="4660900"/>
          <p14:tracePt t="36014" x="5260975" y="4660900"/>
          <p14:tracePt t="36022" x="5251450" y="4678363"/>
          <p14:tracePt t="36030" x="5251450" y="4687888"/>
          <p14:tracePt t="36498" x="5251450" y="4705350"/>
          <p14:tracePt t="36506" x="5251450" y="4714875"/>
          <p14:tracePt t="36514" x="5241925" y="4732338"/>
          <p14:tracePt t="36522" x="5232400" y="4751388"/>
          <p14:tracePt t="36530" x="5232400" y="4760913"/>
          <p14:tracePt t="36538" x="5224463" y="4778375"/>
          <p14:tracePt t="36546" x="5214938" y="4797425"/>
          <p14:tracePt t="36554" x="5195888" y="4814888"/>
          <p14:tracePt t="36562" x="5187950" y="4824413"/>
          <p14:tracePt t="36570" x="5168900" y="4833938"/>
          <p14:tracePt t="36578" x="5151438" y="4851400"/>
          <p14:tracePt t="36586" x="5132388" y="4870450"/>
          <p14:tracePt t="36596" x="5114925" y="4878388"/>
          <p14:tracePt t="36602" x="5105400" y="4878388"/>
          <p14:tracePt t="36612" x="5086350" y="4878388"/>
          <p14:tracePt t="36620" x="5078413" y="4887913"/>
          <p14:tracePt t="36627" x="5059363" y="4887913"/>
          <p14:tracePt t="36635" x="5049838" y="4887913"/>
          <p14:tracePt t="36643" x="5041900" y="4887913"/>
          <p14:tracePt t="36651" x="5032375" y="4887913"/>
          <p14:tracePt t="36659" x="5014913" y="4887913"/>
          <p14:tracePt t="36667" x="4986338" y="4870450"/>
          <p14:tracePt t="36675" x="4932363" y="4824413"/>
          <p14:tracePt t="36683" x="4886325" y="4797425"/>
          <p14:tracePt t="36691" x="4859338" y="4768850"/>
          <p14:tracePt t="36699" x="4822825" y="4741863"/>
          <p14:tracePt t="36709" x="4795838" y="4697413"/>
          <p14:tracePt t="36715" x="4759325" y="4660900"/>
          <p14:tracePt t="36723" x="4730750" y="4632325"/>
          <p14:tracePt t="36731" x="4703763" y="4595813"/>
          <p14:tracePt t="36740" x="4686300" y="4578350"/>
          <p14:tracePt t="36747" x="4676775" y="4551363"/>
          <p14:tracePt t="36755" x="4659313" y="4532313"/>
          <p14:tracePt t="36764" x="4649788" y="4514850"/>
          <p14:tracePt t="36775" x="4640263" y="4495800"/>
          <p14:tracePt t="36780" x="4630738" y="4478338"/>
          <p14:tracePt t="36790" x="4622800" y="4441825"/>
          <p14:tracePt t="36796" x="4613275" y="4413250"/>
          <p14:tracePt t="36805" x="4613275" y="4386263"/>
          <p14:tracePt t="36812" x="4603750" y="4359275"/>
          <p14:tracePt t="36821" x="4594225" y="4332288"/>
          <p14:tracePt t="36828" x="4594225" y="4303713"/>
          <p14:tracePt t="36836" x="4594225" y="4276725"/>
          <p14:tracePt t="36843" x="4576763" y="4249738"/>
          <p14:tracePt t="36851" x="4576763" y="4203700"/>
          <p14:tracePt t="36859" x="4567238" y="4167188"/>
          <p14:tracePt t="36867" x="4567238" y="4122738"/>
          <p14:tracePt t="36876" x="4557713" y="4049713"/>
          <p14:tracePt t="36885" x="4557713" y="3957638"/>
          <p14:tracePt t="36892" x="4557713" y="3884613"/>
          <p14:tracePt t="36901" x="4557713" y="3811588"/>
          <p14:tracePt t="36909" x="4549775" y="3767138"/>
          <p14:tracePt t="36917" x="4549775" y="3675063"/>
          <p14:tracePt t="36925" x="4549775" y="3548063"/>
          <p14:tracePt t="36933" x="4549775" y="3475038"/>
          <p14:tracePt t="36941" x="4549775" y="3419475"/>
          <p14:tracePt t="36953" x="4549775" y="3346450"/>
          <p14:tracePt t="36961" x="4567238" y="3209925"/>
          <p14:tracePt t="36969" x="4576763" y="3173413"/>
          <p14:tracePt t="36977" x="4586288" y="3073400"/>
          <p14:tracePt t="36985" x="4613275" y="3000375"/>
          <p14:tracePt t="36993" x="4640263" y="2881313"/>
          <p14:tracePt t="37001" x="4667250" y="2808288"/>
          <p14:tracePt t="37009" x="4695825" y="2727325"/>
          <p14:tracePt t="37017" x="4722813" y="2662238"/>
          <p14:tracePt t="37025" x="4740275" y="2617788"/>
          <p14:tracePt t="37033" x="4759325" y="2581275"/>
          <p14:tracePt t="37041" x="4767263" y="2544763"/>
          <p14:tracePt t="37050" x="4786313" y="2517775"/>
          <p14:tracePt t="37059" x="4795838" y="2498725"/>
          <p14:tracePt t="37065" x="4813300" y="2489200"/>
          <p14:tracePt t="37073" x="4813300" y="2481263"/>
          <p14:tracePt t="37090" x="4832350" y="2462213"/>
          <p14:tracePt t="37097" x="4840288" y="2462213"/>
          <p14:tracePt t="37113" x="4849813" y="2462213"/>
          <p14:tracePt t="37121" x="4868863" y="2462213"/>
          <p14:tracePt t="37129" x="4886325" y="2462213"/>
          <p14:tracePt t="37137" x="4905375" y="2462213"/>
          <p14:tracePt t="37145" x="4932363" y="2462213"/>
          <p14:tracePt t="37155" x="4959350" y="2462213"/>
          <p14:tracePt t="37161" x="4995863" y="2471738"/>
          <p14:tracePt t="37172" x="5032375" y="2481263"/>
          <p14:tracePt t="37177" x="5078413" y="2489200"/>
          <p14:tracePt t="37187" x="5141913" y="2517775"/>
          <p14:tracePt t="37193" x="5187950" y="2535238"/>
          <p14:tracePt t="37203" x="5232400" y="2562225"/>
          <p14:tracePt t="37211" x="5260975" y="2581275"/>
          <p14:tracePt t="37220" x="5305425" y="2617788"/>
          <p14:tracePt t="37227" x="5368925" y="2681288"/>
          <p14:tracePt t="37236" x="5424488" y="2735263"/>
          <p14:tracePt t="37243" x="5441950" y="2790825"/>
          <p14:tracePt t="37252" x="5470525" y="2827338"/>
          <p14:tracePt t="37259" x="5487988" y="2863850"/>
          <p14:tracePt t="37267" x="5534025" y="2963863"/>
          <p14:tracePt t="37274" x="5543550" y="3027363"/>
          <p14:tracePt t="37283" x="5551488" y="3054350"/>
          <p14:tracePt t="37291" x="5580063" y="3136900"/>
          <p14:tracePt t="37299" x="5588000" y="3182938"/>
          <p14:tracePt t="37307" x="5597525" y="3209925"/>
          <p14:tracePt t="37315" x="5597525" y="3255963"/>
          <p14:tracePt t="37324" x="5607050" y="3292475"/>
          <p14:tracePt t="37331" x="5607050" y="3355975"/>
          <p14:tracePt t="37340" x="5607050" y="3392488"/>
          <p14:tracePt t="37349" x="5607050" y="3419475"/>
          <p14:tracePt t="37355" x="5607050" y="3455988"/>
          <p14:tracePt t="37363" x="5607050" y="3511550"/>
          <p14:tracePt t="37373" x="5607050" y="3565525"/>
          <p14:tracePt t="37380" x="5607050" y="3694113"/>
          <p14:tracePt t="37390" x="5607050" y="3748088"/>
          <p14:tracePt t="37395" x="5607050" y="3821113"/>
          <p14:tracePt t="37406" x="5588000" y="3884613"/>
          <p14:tracePt t="37412" x="5588000" y="3921125"/>
          <p14:tracePt t="37422" x="5580063" y="3976688"/>
          <p14:tracePt t="37428" x="5580063" y="4013200"/>
          <p14:tracePt t="37438" x="5580063" y="4049713"/>
          <p14:tracePt t="37444" x="5570538" y="4076700"/>
          <p14:tracePt t="37454" x="5570538" y="4094163"/>
          <p14:tracePt t="37462" x="5570538" y="4103688"/>
          <p14:tracePt t="37470" x="5570538" y="4122738"/>
          <p14:tracePt t="37478" x="5570538" y="4130675"/>
          <p14:tracePt t="37486" x="5570538" y="4140200"/>
          <p14:tracePt t="37502" x="5561013" y="4140200"/>
          <p14:tracePt t="37510" x="5561013" y="4149725"/>
          <p14:tracePt t="40735" x="5551488" y="4159250"/>
          <p14:tracePt t="40759" x="5543550" y="4159250"/>
          <p14:tracePt t="40767" x="5543550" y="4167188"/>
          <p14:tracePt t="40799" x="5534025" y="4176713"/>
          <p14:tracePt t="40827" x="5524500" y="4186238"/>
          <p14:tracePt t="40834" x="5514975" y="4186238"/>
          <p14:tracePt t="40844" x="5507038" y="4195763"/>
          <p14:tracePt t="40849" x="5497513" y="4195763"/>
          <p14:tracePt t="40859" x="5487988" y="4195763"/>
          <p14:tracePt t="40881" x="5478463" y="4195763"/>
          <p14:tracePt t="40922" x="5470525" y="4195763"/>
          <p14:tracePt t="40937" x="5461000" y="4195763"/>
          <p14:tracePt t="40961" x="5451475" y="4195763"/>
          <p14:tracePt t="40977" x="5451475" y="4203700"/>
          <p14:tracePt t="40985" x="5441950" y="4203700"/>
          <p14:tracePt t="40993" x="5441950" y="4213225"/>
          <p14:tracePt t="41002" x="5434013" y="4213225"/>
          <p14:tracePt t="41017" x="5434013" y="4222750"/>
          <p14:tracePt t="41108" x="5424488" y="4222750"/>
          <p14:tracePt t="41124" x="5414963" y="4222750"/>
          <p14:tracePt t="41152" x="5405438" y="4213225"/>
          <p14:tracePt t="41167" x="5405438" y="4203700"/>
          <p14:tracePt t="41175" x="5397500" y="4203700"/>
          <p14:tracePt t="41199" x="5387975" y="4203700"/>
          <p14:tracePt t="41207" x="5387975" y="4195763"/>
          <p14:tracePt t="41215" x="5378450" y="4186238"/>
          <p14:tracePt t="41223" x="5378450" y="4176713"/>
          <p14:tracePt t="41231" x="5378450" y="4167188"/>
          <p14:tracePt t="41239" x="5368925" y="4167188"/>
          <p14:tracePt t="41256" x="5360988" y="4159250"/>
          <p14:tracePt t="41646" x="5360988" y="4149725"/>
          <p14:tracePt t="41670" x="5360988" y="4140200"/>
          <p14:tracePt t="41711" x="5360988" y="4130675"/>
          <p14:tracePt t="41792" x="5360988" y="4122738"/>
          <p14:tracePt t="41817" x="5360988" y="4113213"/>
          <p14:tracePt t="41823" x="5360988" y="4103688"/>
          <p14:tracePt t="41847" x="5360988" y="4094163"/>
          <p14:tracePt t="41855" x="5360988" y="4086225"/>
          <p14:tracePt t="41863" x="5360988" y="4076700"/>
          <p14:tracePt t="41879" x="5360988" y="4067175"/>
          <p14:tracePt t="41895" x="5368925" y="4057650"/>
          <p14:tracePt t="41914" x="5368925" y="4049713"/>
          <p14:tracePt t="41961" x="5368925" y="4040188"/>
          <p14:tracePt t="41969" x="5368925" y="4030663"/>
          <p14:tracePt t="41985" x="5368925" y="4021138"/>
          <p14:tracePt t="41993" x="5368925" y="4013200"/>
          <p14:tracePt t="42009" x="5368925" y="4003675"/>
          <p14:tracePt t="42025" x="5378450" y="3994150"/>
          <p14:tracePt t="42065" x="5378450" y="3984625"/>
          <p14:tracePt t="42082" x="5387975" y="3976688"/>
          <p14:tracePt t="42315" x="5387975" y="3967163"/>
          <p14:tracePt t="42339" x="5387975" y="3957638"/>
          <p14:tracePt t="42347" x="5397500" y="3948113"/>
          <p14:tracePt t="42363" x="5397500" y="3940175"/>
          <p14:tracePt t="42379" x="5405438" y="3940175"/>
          <p14:tracePt t="42412" x="5405438" y="3930650"/>
          <p14:tracePt t="42447" x="5414963" y="3930650"/>
          <p14:tracePt t="42494" x="5414963" y="3921125"/>
          <p14:tracePt t="42542" x="5414963" y="3911600"/>
          <p14:tracePt t="42557" x="5414963" y="3903663"/>
          <p14:tracePt t="42574" x="5424488" y="3903663"/>
          <p14:tracePt t="42581" x="5424488" y="3894138"/>
          <p14:tracePt t="42599" x="5424488" y="3884613"/>
          <p14:tracePt t="42638" x="5434013" y="3884613"/>
          <p14:tracePt t="42662" x="5441950" y="3884613"/>
          <p14:tracePt t="42686" x="5424488" y="3976688"/>
          <p14:tracePt t="42693" x="5387975" y="4076700"/>
          <p14:tracePt t="42702" x="5378450" y="4113213"/>
          <p14:tracePt t="42875" x="5378450" y="4103688"/>
          <p14:tracePt t="42879" x="5387975" y="4086225"/>
          <p14:tracePt t="42887" x="5405438" y="4067175"/>
          <p14:tracePt t="42895" x="5405438" y="4057650"/>
          <p14:tracePt t="42903" x="5414963" y="4040188"/>
          <p14:tracePt t="42911" x="5424488" y="4021138"/>
          <p14:tracePt t="42919" x="5424488" y="4013200"/>
          <p14:tracePt t="42927" x="5434013" y="4003675"/>
          <p14:tracePt t="42935" x="5441950" y="3994150"/>
          <p14:tracePt t="42943" x="5441950" y="3976688"/>
          <p14:tracePt t="42967" x="5434013" y="3976688"/>
          <p14:tracePt t="42975" x="5424488" y="3976688"/>
          <p14:tracePt t="42985" x="5414963" y="3976688"/>
          <p14:tracePt t="42991" x="5405438" y="3976688"/>
          <p14:tracePt t="43000" x="5405438" y="3967163"/>
          <p14:tracePt t="43007" x="5397500" y="3967163"/>
          <p14:tracePt t="43025" x="5387975" y="3957638"/>
          <p14:tracePt t="43031" x="5378450" y="3957638"/>
          <p14:tracePt t="43041" x="5368925" y="3957638"/>
          <p14:tracePt t="43047" x="5360988" y="3957638"/>
          <p14:tracePt t="43058" x="5351463" y="3957638"/>
          <p14:tracePt t="43063" x="5341938" y="3957638"/>
          <p14:tracePt t="43081" x="5334000" y="3957638"/>
          <p14:tracePt t="43090" x="5324475" y="3957638"/>
          <p14:tracePt t="43097" x="5314950" y="3957638"/>
          <p14:tracePt t="43113" x="5305425" y="3957638"/>
          <p14:tracePt t="43129" x="5297488" y="3957638"/>
          <p14:tracePt t="43137" x="5287963" y="3957638"/>
          <p14:tracePt t="43153" x="5268913" y="3957638"/>
          <p14:tracePt t="43161" x="5260975" y="3957638"/>
          <p14:tracePt t="43174" x="5232400" y="3967163"/>
          <p14:tracePt t="43177" x="5205413" y="3967163"/>
          <p14:tracePt t="43185" x="5187950" y="3976688"/>
          <p14:tracePt t="43193" x="5141913" y="3984625"/>
          <p14:tracePt t="43201" x="5114925" y="3984625"/>
          <p14:tracePt t="43209" x="5078413" y="3994150"/>
          <p14:tracePt t="43217" x="5041900" y="4003675"/>
          <p14:tracePt t="43225" x="4978400" y="4021138"/>
          <p14:tracePt t="43233" x="4922838" y="4049713"/>
          <p14:tracePt t="43241" x="4822825" y="4086225"/>
          <p14:tracePt t="43249" x="4740275" y="4113213"/>
          <p14:tracePt t="43257" x="4594225" y="4159250"/>
          <p14:tracePt t="43265" x="4421188" y="4222750"/>
          <p14:tracePt t="43274" x="4294188" y="4259263"/>
          <p14:tracePt t="43283" x="4194175" y="4303713"/>
          <p14:tracePt t="43290" x="4065588" y="4368800"/>
          <p14:tracePt t="43302" x="3929063" y="4405313"/>
          <p14:tracePt t="43307" x="3865563" y="4432300"/>
          <p14:tracePt t="43317" x="3775075" y="4478338"/>
          <p14:tracePt t="43324" x="3692525" y="4532313"/>
          <p14:tracePt t="43334" x="3592513" y="4587875"/>
          <p14:tracePt t="43340" x="3509963" y="4641850"/>
          <p14:tracePt t="43349" x="3409950" y="4687888"/>
          <p14:tracePt t="43357" x="3354388" y="4732338"/>
          <p14:tracePt t="43364" x="3281363" y="4768850"/>
          <p14:tracePt t="43372" x="3163888" y="4860925"/>
          <p14:tracePt t="43380" x="3081338" y="4906963"/>
          <p14:tracePt t="43388" x="3017838" y="4943475"/>
          <p14:tracePt t="43396" x="2954338" y="4979988"/>
          <p14:tracePt t="43404" x="2871788" y="5033963"/>
          <p14:tracePt t="43412" x="2808288" y="5070475"/>
          <p14:tracePt t="43420" x="2771775" y="5089525"/>
          <p14:tracePt t="43427" x="2735263" y="5116513"/>
          <p14:tracePt t="43435" x="2698750" y="5133975"/>
          <p14:tracePt t="43443" x="2671763" y="5153025"/>
          <p14:tracePt t="43452" x="2643188" y="5160963"/>
          <p14:tracePt t="43459" x="2606675" y="5180013"/>
          <p14:tracePt t="43467" x="2579688" y="5197475"/>
          <p14:tracePt t="43477" x="2552700" y="5207000"/>
          <p14:tracePt t="43484" x="2506663" y="5216525"/>
          <p14:tracePt t="43493" x="2479675" y="5226050"/>
          <p14:tracePt t="43500" x="2425700" y="5233988"/>
          <p14:tracePt t="43508" x="2389188" y="5233988"/>
          <p14:tracePt t="43515" x="2352675" y="5243513"/>
          <p14:tracePt t="43524" x="2306638" y="5243513"/>
          <p14:tracePt t="43534" x="2251075" y="5243513"/>
          <p14:tracePt t="43540" x="2214563" y="5243513"/>
          <p14:tracePt t="43549" x="2170113" y="5243513"/>
          <p14:tracePt t="43557" x="2133600" y="5243513"/>
          <p14:tracePt t="43564" x="2087563" y="5243513"/>
          <p14:tracePt t="43574" x="2033588" y="5243513"/>
          <p14:tracePt t="43580" x="1978025" y="5243513"/>
          <p14:tracePt t="43587" x="1931988" y="5233988"/>
          <p14:tracePt t="43597" x="1905000" y="5226050"/>
          <p14:tracePt t="43608" x="1868488" y="5226050"/>
          <p14:tracePt t="43618" x="1831975" y="5216525"/>
          <p14:tracePt t="43626" x="1804988" y="5216525"/>
          <p14:tracePt t="43635" x="1778000" y="5216525"/>
          <p14:tracePt t="43640" x="1768475" y="5216525"/>
          <p14:tracePt t="43649" x="1758950" y="5216525"/>
          <p14:tracePt t="43665" x="1758950" y="5207000"/>
          <p14:tracePt t="43702" x="1768475" y="5207000"/>
          <p14:tracePt t="43709" x="1795463" y="5207000"/>
          <p14:tracePt t="43718" x="1824038" y="5207000"/>
          <p14:tracePt t="43725" x="1868488" y="5207000"/>
          <p14:tracePt t="43734" x="1931988" y="5207000"/>
          <p14:tracePt t="43741" x="1997075" y="5197475"/>
          <p14:tracePt t="43749" x="2124075" y="5197475"/>
          <p14:tracePt t="43758" x="2197100" y="5197475"/>
          <p14:tracePt t="43765" x="2360613" y="5197475"/>
          <p14:tracePt t="43774" x="2506663" y="5180013"/>
          <p14:tracePt t="43782" x="2671763" y="5180013"/>
          <p14:tracePt t="43790" x="2762250" y="5180013"/>
          <p14:tracePt t="43798" x="2835275" y="5180013"/>
          <p14:tracePt t="43807" x="2862263" y="5180013"/>
          <p14:tracePt t="43814" x="2898775" y="5180013"/>
          <p14:tracePt t="43829" x="2908300" y="5189538"/>
          <p14:tracePt t="43837" x="2908300" y="5197475"/>
          <p14:tracePt t="43845" x="2908300" y="5207000"/>
          <p14:tracePt t="43853" x="2908300" y="5216525"/>
          <p14:tracePt t="43861" x="2908300" y="5253038"/>
          <p14:tracePt t="43869" x="2889250" y="5280025"/>
          <p14:tracePt t="43877" x="2871788" y="5299075"/>
          <p14:tracePt t="43886" x="2852738" y="5335588"/>
          <p14:tracePt t="43895" x="2817813" y="5362575"/>
          <p14:tracePt t="43903" x="2789238" y="5389563"/>
          <p14:tracePt t="43911" x="2725738" y="5435600"/>
          <p14:tracePt t="43919" x="2689225" y="5453063"/>
          <p14:tracePt t="43927" x="2662238" y="5462588"/>
          <p14:tracePt t="43935" x="2616200" y="5472113"/>
          <p14:tracePt t="43943" x="2589213" y="5489575"/>
          <p14:tracePt t="43951" x="2562225" y="5499100"/>
          <p14:tracePt t="43959" x="2533650" y="5499100"/>
          <p14:tracePt t="43967" x="2525713" y="5508625"/>
          <p14:tracePt t="43975" x="2516188" y="5508625"/>
          <p14:tracePt t="44040" x="2525713" y="5508625"/>
          <p14:tracePt t="44047" x="2543175" y="5508625"/>
          <p14:tracePt t="44057" x="2570163" y="5518150"/>
          <p14:tracePt t="44066" x="2671763" y="5518150"/>
          <p14:tracePt t="44075" x="2708275" y="5518150"/>
          <p14:tracePt t="44078" x="2808288" y="5518150"/>
          <p14:tracePt t="44087" x="2881313" y="5518150"/>
          <p14:tracePt t="44095" x="2935288" y="5518150"/>
          <p14:tracePt t="44103" x="3017838" y="5535613"/>
          <p14:tracePt t="44111" x="3071813" y="5535613"/>
          <p14:tracePt t="44119" x="3108325" y="5535613"/>
          <p14:tracePt t="44127" x="3127375" y="5545138"/>
          <p14:tracePt t="44135" x="3144838" y="5545138"/>
          <p14:tracePt t="44145" x="3154363" y="5545138"/>
          <p14:tracePt t="44153" x="3163888" y="5545138"/>
          <p14:tracePt t="44161" x="3171825" y="5554663"/>
          <p14:tracePt t="44217" x="3171825" y="5562600"/>
          <p14:tracePt t="44225" x="3181350" y="5562600"/>
          <p14:tracePt t="44241" x="3181350" y="5572125"/>
          <p14:tracePt t="44250" x="3181350" y="5581650"/>
          <p14:tracePt t="44257" x="3181350" y="5589588"/>
          <p14:tracePt t="44265" x="3181350" y="5599113"/>
          <p14:tracePt t="44273" x="3181350" y="5618163"/>
          <p14:tracePt t="44289" x="3181350" y="5645150"/>
          <p14:tracePt t="44297" x="3181350" y="5654675"/>
          <p14:tracePt t="44306" x="3171825" y="5672138"/>
          <p14:tracePt t="44313" x="3163888" y="5699125"/>
          <p14:tracePt t="44325" x="3144838" y="5727700"/>
          <p14:tracePt t="44333" x="3127375" y="5754688"/>
          <p14:tracePt t="44343" x="3071813" y="5800725"/>
          <p14:tracePt t="44350" x="3054350" y="5808663"/>
          <p14:tracePt t="44359" x="3008313" y="5845175"/>
          <p14:tracePt t="44366" x="2962275" y="5891213"/>
          <p14:tracePt t="44374" x="2898775" y="5927725"/>
          <p14:tracePt t="44381" x="2798763" y="5973763"/>
          <p14:tracePt t="44389" x="2725738" y="6000750"/>
          <p14:tracePt t="44397" x="2679700" y="6018213"/>
          <p14:tracePt t="44405" x="2598738" y="6064250"/>
          <p14:tracePt t="44413" x="2462213" y="6110288"/>
          <p14:tracePt t="44421" x="2425700" y="6119813"/>
          <p14:tracePt t="44429" x="2343150" y="6146800"/>
          <p14:tracePt t="44439" x="2287588" y="6156325"/>
          <p14:tracePt t="44445" x="2170113" y="6183313"/>
          <p14:tracePt t="44456" x="2114550" y="6183313"/>
          <p14:tracePt t="44463" x="2005013" y="6200775"/>
          <p14:tracePt t="44474" x="1924050" y="6210300"/>
          <p14:tracePt t="44480" x="1868488" y="6219825"/>
          <p14:tracePt t="44490" x="1758950" y="6219825"/>
          <p14:tracePt t="44496" x="1704975" y="6219825"/>
          <p14:tracePt t="44504" x="1622425" y="6219825"/>
          <p14:tracePt t="44512" x="1531938" y="6219825"/>
          <p14:tracePt t="44522" x="1476375" y="6219825"/>
          <p14:tracePt t="44528" x="1422400" y="6219825"/>
          <p14:tracePt t="44536" x="1376363" y="6219825"/>
          <p14:tracePt t="44544" x="1339850" y="6219825"/>
          <p14:tracePt t="44552" x="1312863" y="6219825"/>
          <p14:tracePt t="44560" x="1285875" y="6219825"/>
          <p14:tracePt t="44568" x="1249363" y="6219825"/>
          <p14:tracePt t="44576" x="1222375" y="6229350"/>
          <p14:tracePt t="44584" x="1185863" y="6229350"/>
          <p14:tracePt t="44592" x="1149350" y="6237288"/>
          <p14:tracePt t="44600" x="1130300" y="6237288"/>
          <p14:tracePt t="44610" x="1112838" y="6246813"/>
          <p14:tracePt t="44616" x="1093788" y="6246813"/>
          <p14:tracePt t="44632" x="1084263" y="6246813"/>
          <p14:tracePt t="44641" x="1076325" y="6246813"/>
          <p14:tracePt t="44648" x="1066800" y="6256338"/>
          <p14:tracePt t="44657" x="1057275" y="6256338"/>
          <p14:tracePt t="44664" x="1039813" y="6256338"/>
          <p14:tracePt t="44672" x="1020763" y="6256338"/>
          <p14:tracePt t="44679" x="1003300" y="6256338"/>
          <p14:tracePt t="44689" x="993775" y="6256338"/>
          <p14:tracePt t="44695" x="957263" y="6256338"/>
          <p14:tracePt t="44706" x="930275" y="6256338"/>
          <p14:tracePt t="44711" x="911225" y="6256338"/>
          <p14:tracePt t="44722" x="893763" y="6256338"/>
          <p14:tracePt t="44729" x="874713" y="6256338"/>
          <p14:tracePt t="44745" x="857250" y="6256338"/>
          <p14:tracePt t="44761" x="847725" y="6256338"/>
          <p14:tracePt t="44769" x="838200" y="6256338"/>
          <p14:tracePt t="44793" x="830263" y="6256338"/>
          <p14:tracePt t="44809" x="811213" y="6256338"/>
          <p14:tracePt t="44825" x="793750" y="6256338"/>
          <p14:tracePt t="44833" x="784225" y="6265863"/>
          <p14:tracePt t="44841" x="774700" y="6265863"/>
          <p14:tracePt t="44849" x="765175" y="6265863"/>
          <p14:tracePt t="44873" x="757238" y="6265863"/>
          <p14:tracePt t="44959" x="757238" y="6273800"/>
          <p14:tracePt t="45105" x="765175" y="6273800"/>
          <p14:tracePt t="45111" x="784225" y="6273800"/>
          <p14:tracePt t="45120" x="801688" y="6273800"/>
          <p14:tracePt t="45127" x="830263" y="6273800"/>
          <p14:tracePt t="45135" x="857250" y="6273800"/>
          <p14:tracePt t="45143" x="893763" y="6273800"/>
          <p14:tracePt t="45152" x="930275" y="6273800"/>
          <p14:tracePt t="45159" x="974725" y="6273800"/>
          <p14:tracePt t="45167" x="984250" y="6273800"/>
          <p14:tracePt t="45175" x="1030288" y="6273800"/>
          <p14:tracePt t="45183" x="1066800" y="6273800"/>
          <p14:tracePt t="45191" x="1112838" y="6273800"/>
          <p14:tracePt t="45199" x="1139825" y="6273800"/>
          <p14:tracePt t="45207" x="1166813" y="6273800"/>
          <p14:tracePt t="45215" x="1185863" y="6273800"/>
          <p14:tracePt t="45223" x="1222375" y="6273800"/>
          <p14:tracePt t="45231" x="1249363" y="6273800"/>
          <p14:tracePt t="45238" x="1276350" y="6273800"/>
          <p14:tracePt t="45247" x="1303338" y="6273800"/>
          <p14:tracePt t="45257" x="1330325" y="6265863"/>
          <p14:tracePt t="45263" x="1366838" y="6265863"/>
          <p14:tracePt t="45274" x="1395413" y="6265863"/>
          <p14:tracePt t="45282" x="1449388" y="6265863"/>
          <p14:tracePt t="45292" x="1476375" y="6265863"/>
          <p14:tracePt t="45298" x="1495425" y="6265863"/>
          <p14:tracePt t="45308" x="1522413" y="6265863"/>
          <p14:tracePt t="45314" x="1549400" y="6265863"/>
          <p14:tracePt t="45322" x="1568450" y="6265863"/>
          <p14:tracePt t="45330" x="1585913" y="6265863"/>
          <p14:tracePt t="45341" x="1622425" y="6265863"/>
          <p14:tracePt t="45350" x="1631950" y="6265863"/>
          <p14:tracePt t="45358" x="1649413" y="6265863"/>
          <p14:tracePt t="45366" x="1668463" y="6273800"/>
          <p14:tracePt t="45375" x="1704975" y="6273800"/>
          <p14:tracePt t="45382" x="1722438" y="6273800"/>
          <p14:tracePt t="45392" x="1731963" y="6273800"/>
          <p14:tracePt t="45397" x="1768475" y="6273800"/>
          <p14:tracePt t="45406" x="1795463" y="6273800"/>
          <p14:tracePt t="45413" x="1814513" y="6273800"/>
          <p14:tracePt t="45422" x="1841500" y="6273800"/>
          <p14:tracePt t="45429" x="1868488" y="6273800"/>
          <p14:tracePt t="45437" x="1895475" y="6273800"/>
          <p14:tracePt t="45445" x="1931988" y="6273800"/>
          <p14:tracePt t="45453" x="1960563" y="6273800"/>
          <p14:tracePt t="45461" x="1997075" y="6273800"/>
          <p14:tracePt t="45469" x="2014538" y="6273800"/>
          <p14:tracePt t="45477" x="2024063" y="6273800"/>
          <p14:tracePt t="45485" x="2033588" y="6273800"/>
          <p14:tracePt t="45493" x="2041525" y="6273800"/>
          <p14:tracePt t="45501" x="2051050" y="6273800"/>
          <p14:tracePt t="45517" x="2060575" y="6273800"/>
          <p14:tracePt t="45525" x="2070100" y="6273800"/>
          <p14:tracePt t="45536" x="2087563" y="6283325"/>
          <p14:tracePt t="45541" x="2097088" y="6283325"/>
          <p14:tracePt t="45556" x="2106613" y="6283325"/>
          <p14:tracePt t="45561" x="2114550" y="6283325"/>
          <p14:tracePt t="45579" x="2124075" y="6283325"/>
          <p14:tracePt t="45588" x="2133600" y="6283325"/>
          <p14:tracePt t="45595" x="2143125" y="6283325"/>
          <p14:tracePt t="45606" x="2151063" y="6283325"/>
          <p14:tracePt t="45612" x="2160588" y="6283325"/>
          <p14:tracePt t="45622" x="2170113" y="6292850"/>
          <p14:tracePt t="45638" x="2187575" y="6292850"/>
          <p14:tracePt t="45644" x="2197100" y="6292850"/>
          <p14:tracePt t="45653" x="2214563" y="6292850"/>
          <p14:tracePt t="45660" x="2224088" y="6292850"/>
          <p14:tracePt t="45669" x="2233613" y="6292850"/>
          <p14:tracePt t="45684" x="2251075" y="6292850"/>
          <p14:tracePt t="45693" x="2260600" y="6292850"/>
          <p14:tracePt t="45699" x="2270125" y="6292850"/>
          <p14:tracePt t="45707" x="2279650" y="6292850"/>
          <p14:tracePt t="45715" x="2287588" y="6292850"/>
          <p14:tracePt t="45724" x="2297113" y="6292850"/>
          <p14:tracePt t="45755" x="2306638" y="6292850"/>
          <p14:tracePt t="45772" x="2316163" y="6292850"/>
          <p14:tracePt t="45788" x="2324100" y="6292850"/>
          <p14:tracePt t="45804" x="2333625" y="6292850"/>
          <p14:tracePt t="45822" x="2343150" y="6292850"/>
          <p14:tracePt t="45827" x="2352675" y="6292850"/>
          <p14:tracePt t="45845" x="2360613" y="6292850"/>
          <p14:tracePt t="45853" x="2370138" y="6292850"/>
          <p14:tracePt t="45861" x="2379663" y="6292850"/>
          <p14:tracePt t="45869" x="2389188" y="6292850"/>
          <p14:tracePt t="45877" x="2397125" y="6292850"/>
          <p14:tracePt t="45885" x="2406650" y="6292850"/>
          <p14:tracePt t="45933" x="2416175" y="6292850"/>
          <p14:tracePt t="45957" x="2425700" y="6292850"/>
          <p14:tracePt t="45973" x="2433638" y="6302375"/>
          <p14:tracePt t="45982" x="2443163" y="6302375"/>
          <p14:tracePt t="45998" x="2452688" y="6302375"/>
          <p14:tracePt t="46022" x="2462213" y="6302375"/>
          <p14:tracePt t="46054" x="2470150" y="6302375"/>
          <p14:tracePt t="46075" x="2479675" y="6302375"/>
          <p14:tracePt t="46092" x="2489200" y="6302375"/>
          <p14:tracePt t="46107" x="2498725" y="6302375"/>
          <p14:tracePt t="46203" x="2506663" y="6302375"/>
          <p14:tracePt t="46240" x="2506663" y="6310313"/>
          <p14:tracePt t="46248" x="2516188" y="6310313"/>
          <p14:tracePt t="46264" x="2525713" y="6310313"/>
          <p14:tracePt t="46280" x="2525713" y="6319838"/>
          <p14:tracePt t="46288" x="2533650" y="6319838"/>
          <p14:tracePt t="46295" x="2552700" y="6319838"/>
          <p14:tracePt t="46303" x="2570163" y="6319838"/>
          <p14:tracePt t="46311" x="2579688" y="6319838"/>
          <p14:tracePt t="46320" x="2598738" y="6319838"/>
          <p14:tracePt t="46327" x="2635250" y="6319838"/>
          <p14:tracePt t="46337" x="2652713" y="6319838"/>
          <p14:tracePt t="46343" x="2708275" y="6319838"/>
          <p14:tracePt t="46352" x="2735263" y="6319838"/>
          <p14:tracePt t="46361" x="2789238" y="6319838"/>
          <p14:tracePt t="46368" x="2825750" y="6319838"/>
          <p14:tracePt t="46377" x="2889250" y="6310313"/>
          <p14:tracePt t="46383" x="2962275" y="6310313"/>
          <p14:tracePt t="46393" x="3054350" y="6292850"/>
          <p14:tracePt t="46399" x="3127375" y="6292850"/>
          <p14:tracePt t="46409" x="3208338" y="6283325"/>
          <p14:tracePt t="46417" x="3281363" y="6283325"/>
          <p14:tracePt t="46425" x="3336925" y="6265863"/>
          <p14:tracePt t="46433" x="3409950" y="6265863"/>
          <p14:tracePt t="46441" x="3527425" y="6256338"/>
          <p14:tracePt t="46449" x="3636963" y="6229350"/>
          <p14:tracePt t="46459" x="3719513" y="6210300"/>
          <p14:tracePt t="46465" x="3792538" y="6183313"/>
          <p14:tracePt t="46473" x="3948113" y="6146800"/>
          <p14:tracePt t="46481" x="4057650" y="6110288"/>
          <p14:tracePt t="46489" x="4157663" y="6073775"/>
          <p14:tracePt t="46497" x="4321175" y="6010275"/>
          <p14:tracePt t="46506" x="4421188" y="5973763"/>
          <p14:tracePt t="46513" x="4695825" y="5837238"/>
          <p14:tracePt t="46521" x="4795838" y="5781675"/>
          <p14:tracePt t="46529" x="5022850" y="5662613"/>
          <p14:tracePt t="46537" x="5159375" y="5581650"/>
          <p14:tracePt t="46545" x="5387975" y="5445125"/>
          <p14:tracePt t="46553" x="5570538" y="5343525"/>
          <p14:tracePt t="46562" x="5707063" y="5270500"/>
          <p14:tracePt t="46569" x="5880100" y="5160963"/>
          <p14:tracePt t="46578" x="6072188" y="5043488"/>
          <p14:tracePt t="46585" x="6172200" y="4970463"/>
          <p14:tracePt t="46595" x="6272213" y="4878388"/>
          <p14:tracePt t="46602" x="6354763" y="4797425"/>
          <p14:tracePt t="46611" x="6491288" y="4660900"/>
          <p14:tracePt t="46618" x="6527800" y="4605338"/>
          <p14:tracePt t="46628" x="6600825" y="4505325"/>
          <p14:tracePt t="46633" x="6654800" y="4422775"/>
          <p14:tracePt t="46644" x="6700838" y="4313238"/>
          <p14:tracePt t="46650" x="6710363" y="4249738"/>
          <p14:tracePt t="46660" x="6710363" y="4176713"/>
          <p14:tracePt t="46666" x="6710363" y="4149725"/>
          <p14:tracePt t="46675" x="6710363" y="4103688"/>
          <p14:tracePt t="46683" x="6700838" y="4086225"/>
          <p14:tracePt t="46691" x="6664325" y="4013200"/>
          <p14:tracePt t="46699" x="6637338" y="3967163"/>
          <p14:tracePt t="46708" x="6618288" y="3940175"/>
          <p14:tracePt t="46715" x="6600825" y="3884613"/>
          <p14:tracePt t="46723" x="6573838" y="3848100"/>
          <p14:tracePt t="46731" x="6537325" y="3794125"/>
          <p14:tracePt t="46739" x="6500813" y="3730625"/>
          <p14:tracePt t="46747" x="6464300" y="3684588"/>
          <p14:tracePt t="46755" x="6427788" y="3629025"/>
          <p14:tracePt t="46763" x="6399213" y="3602038"/>
          <p14:tracePt t="46771" x="6391275" y="3592513"/>
          <p14:tracePt t="46783" x="6381750" y="3584575"/>
          <p14:tracePt t="46880" x="6372225" y="3584575"/>
          <p14:tracePt t="46940" x="6362700" y="3584575"/>
          <p14:tracePt t="46956" x="6354763" y="3584575"/>
          <p14:tracePt t="46966" x="6345238" y="3584575"/>
          <p14:tracePt t="46972" x="6326188" y="3575050"/>
          <p14:tracePt t="46982" x="6308725" y="3565525"/>
          <p14:tracePt t="46992" x="6281738" y="3556000"/>
          <p14:tracePt t="46997" x="6245225" y="3548063"/>
          <p14:tracePt t="47007" x="6245225" y="3538538"/>
          <p14:tracePt t="47013" x="6235700" y="3529013"/>
          <p14:tracePt t="47024" x="6226175" y="3519488"/>
          <p14:tracePt t="47045" x="6226175" y="3511550"/>
          <p14:tracePt t="47053" x="6226175" y="3502025"/>
          <p14:tracePt t="47062" x="6226175" y="3482975"/>
          <p14:tracePt t="47070" x="6235700" y="3475038"/>
          <p14:tracePt t="47077" x="6254750" y="3455988"/>
          <p14:tracePt t="47085" x="6299200" y="3438525"/>
          <p14:tracePt t="47093" x="6391275" y="3411538"/>
          <p14:tracePt t="47101" x="6454775" y="3392488"/>
          <p14:tracePt t="47109" x="6618288" y="3365500"/>
          <p14:tracePt t="47117" x="6764338" y="3338513"/>
          <p14:tracePt t="47125" x="6864350" y="3319463"/>
          <p14:tracePt t="47133" x="7146925" y="3265488"/>
          <p14:tracePt t="47141" x="7265988" y="3255963"/>
          <p14:tracePt t="47149" x="7466013" y="3236913"/>
          <p14:tracePt t="47159" x="7639050" y="3236913"/>
          <p14:tracePt t="47165" x="7748588" y="3236913"/>
          <p14:tracePt t="47173" x="7867650" y="3236913"/>
          <p14:tracePt t="47181" x="7940675" y="3236913"/>
          <p14:tracePt t="47190" x="7986713" y="3255963"/>
          <p14:tracePt t="47197" x="8013700" y="3273425"/>
          <p14:tracePt t="47207" x="8031163" y="3292475"/>
          <p14:tracePt t="47213" x="8040688" y="3302000"/>
          <p14:tracePt t="47222" x="8040688" y="3319463"/>
          <p14:tracePt t="47231" x="8040688" y="3328988"/>
          <p14:tracePt t="47239" x="8040688" y="3365500"/>
          <p14:tracePt t="47247" x="8040688" y="3382963"/>
          <p14:tracePt t="47257" x="8040688" y="3411538"/>
          <p14:tracePt t="47264" x="8040688" y="3438525"/>
          <p14:tracePt t="47274" x="8040688" y="3465513"/>
          <p14:tracePt t="47280" x="8040688" y="3492500"/>
          <p14:tracePt t="47288" x="8031163" y="3538538"/>
          <p14:tracePt t="47296" x="8023225" y="3565525"/>
          <p14:tracePt t="47304" x="8004175" y="3611563"/>
          <p14:tracePt t="47312" x="7986713" y="3657600"/>
          <p14:tracePt t="47320" x="7977188" y="3702050"/>
          <p14:tracePt t="47328" x="7958138" y="3730625"/>
          <p14:tracePt t="47336" x="7931150" y="3775075"/>
          <p14:tracePt t="47344" x="7904163" y="3794125"/>
          <p14:tracePt t="47352" x="7867650" y="3821113"/>
          <p14:tracePt t="47360" x="7858125" y="3840163"/>
          <p14:tracePt t="47370" x="7831138" y="3857625"/>
          <p14:tracePt t="47377" x="7785100" y="3875088"/>
          <p14:tracePt t="47383" x="7758113" y="3884613"/>
          <p14:tracePt t="47393" x="7731125" y="3884613"/>
          <p14:tracePt t="47399" x="7685088" y="3894138"/>
          <p14:tracePt t="47408" x="7631113" y="3894138"/>
          <p14:tracePt t="47415" x="7602538" y="3894138"/>
          <p14:tracePt t="47424" x="7548563" y="3903663"/>
          <p14:tracePt t="47431" x="7502525" y="3903663"/>
          <p14:tracePt t="47440" x="7421563" y="3903663"/>
          <p14:tracePt t="47447" x="7375525" y="3903663"/>
          <p14:tracePt t="47456" x="7319963" y="3903663"/>
          <p14:tracePt t="47463" x="7265988" y="3903663"/>
          <p14:tracePt t="47471" x="7229475" y="3903663"/>
          <p14:tracePt t="47479" x="7202488" y="3903663"/>
          <p14:tracePt t="47490" x="7129463" y="3903663"/>
          <p14:tracePt t="47499" x="7102475" y="3903663"/>
          <p14:tracePt t="47509" x="7056438" y="3903663"/>
          <p14:tracePt t="47515" x="7019925" y="3903663"/>
          <p14:tracePt t="47525" x="6973888" y="3903663"/>
          <p14:tracePt t="47531" x="6919913" y="3903663"/>
          <p14:tracePt t="47541" x="6883400" y="3903663"/>
          <p14:tracePt t="47549" x="6810375" y="3903663"/>
          <p14:tracePt t="47558" x="6737350" y="3903663"/>
          <p14:tracePt t="47565" x="6681788" y="3903663"/>
          <p14:tracePt t="47574" x="6591300" y="3903663"/>
          <p14:tracePt t="47581" x="6564313" y="3903663"/>
          <p14:tracePt t="47591" x="6527800" y="3903663"/>
          <p14:tracePt t="47597" x="6500813" y="3903663"/>
          <p14:tracePt t="47607" x="6472238" y="3903663"/>
          <p14:tracePt t="47613" x="6454775" y="3903663"/>
          <p14:tracePt t="47622" x="6435725" y="3903663"/>
          <p14:tracePt t="47629" x="6418263" y="3903663"/>
          <p14:tracePt t="47639" x="6399213" y="3903663"/>
          <p14:tracePt t="47645" x="6381750" y="3894138"/>
          <p14:tracePt t="47655" x="6362700" y="3894138"/>
          <p14:tracePt t="47661" x="6335713" y="3884613"/>
          <p14:tracePt t="47671" x="6308725" y="3884613"/>
          <p14:tracePt t="47677" x="6272213" y="3875088"/>
          <p14:tracePt t="47685" x="6245225" y="3867150"/>
          <p14:tracePt t="47693" x="6218238" y="3867150"/>
          <p14:tracePt t="47701" x="6199188" y="3857625"/>
          <p14:tracePt t="47710" x="6145213" y="3848100"/>
          <p14:tracePt t="47717" x="6126163" y="3840163"/>
          <p14:tracePt t="47724" x="6089650" y="3830638"/>
          <p14:tracePt t="47733" x="6072188" y="3821113"/>
          <p14:tracePt t="47741" x="6053138" y="3811588"/>
          <p14:tracePt t="47749" x="6035675" y="3803650"/>
          <p14:tracePt t="47757" x="6026150" y="3803650"/>
          <p14:tracePt t="47766" x="6026150" y="3794125"/>
          <p14:tracePt t="47775" x="6026150" y="3784600"/>
          <p14:tracePt t="47791" x="6026150" y="3775075"/>
          <p14:tracePt t="47810" x="6026150" y="3767138"/>
          <p14:tracePt t="47816" x="6026150" y="3757613"/>
          <p14:tracePt t="47832" x="6026150" y="3748088"/>
          <p14:tracePt t="47842" x="6016625" y="3748088"/>
          <p14:tracePt t="47848" x="6016625" y="3738563"/>
          <p14:tracePt t="47856" x="6016625" y="3730625"/>
          <p14:tracePt t="47863" x="6016625" y="3721100"/>
          <p14:tracePt t="47879" x="6016625" y="3711575"/>
          <p14:tracePt t="47895" x="6016625" y="3702050"/>
          <p14:tracePt t="47935" x="6016625" y="3694113"/>
          <p14:tracePt t="47972" x="6016625" y="3684588"/>
          <p14:tracePt t="47980" x="6016625" y="3675063"/>
          <p14:tracePt t="47988" x="6016625" y="3665538"/>
          <p14:tracePt t="48004" x="6026150" y="3657600"/>
          <p14:tracePt t="48011" x="6026150" y="3648075"/>
          <p14:tracePt t="48019" x="6035675" y="3648075"/>
          <p14:tracePt t="48035" x="6043613" y="3648075"/>
          <p14:tracePt t="48051" x="6053138" y="3648075"/>
          <p14:tracePt t="48270" x="6053138" y="3638550"/>
          <p14:tracePt t="48285" x="6053138" y="3629025"/>
          <p14:tracePt t="48295" x="6053138" y="3621088"/>
          <p14:tracePt t="48302" x="6043613" y="3602038"/>
          <p14:tracePt t="48311" x="6035675" y="3592513"/>
          <p14:tracePt t="48320" x="6026150" y="3575050"/>
          <p14:tracePt t="48328" x="6016625" y="3556000"/>
          <p14:tracePt t="48335" x="6007100" y="3548063"/>
          <p14:tracePt t="48352" x="5999163" y="3538538"/>
          <p14:tracePt t="48361" x="5999163" y="3529013"/>
          <p14:tracePt t="48368" x="5999163" y="3519488"/>
          <p14:tracePt t="48383" x="5999163" y="3511550"/>
          <p14:tracePt t="48392" x="5999163" y="3502025"/>
          <p14:tracePt t="48408" x="5999163" y="3492500"/>
          <p14:tracePt t="48432" x="5999163" y="3482975"/>
          <p14:tracePt t="48458" x="5999163" y="3475038"/>
          <p14:tracePt t="48475" x="5999163" y="3465513"/>
          <p14:tracePt t="48488" x="5999163" y="3455988"/>
          <p14:tracePt t="48496" x="5999163" y="3446463"/>
          <p14:tracePt t="48502" x="6007100" y="3446463"/>
          <p14:tracePt t="48511" x="6016625" y="3446463"/>
          <p14:tracePt t="48519" x="6026150" y="3438525"/>
          <p14:tracePt t="48527" x="6035675" y="3429000"/>
          <p14:tracePt t="48535" x="6043613" y="3419475"/>
          <p14:tracePt t="48543" x="6053138" y="3411538"/>
          <p14:tracePt t="48551" x="6072188" y="3392488"/>
          <p14:tracePt t="48559" x="6089650" y="3382963"/>
          <p14:tracePt t="48567" x="6108700" y="3375025"/>
          <p14:tracePt t="48575" x="6126163" y="3365500"/>
          <p14:tracePt t="48583" x="6145213" y="3355975"/>
          <p14:tracePt t="48591" x="6153150" y="3346450"/>
          <p14:tracePt t="48599" x="6153150" y="3338513"/>
          <p14:tracePt t="48611" x="6162675" y="3338513"/>
          <p14:tracePt t="48615" x="6181725" y="3328988"/>
          <p14:tracePt t="48629" x="6189663" y="3328988"/>
          <p14:tracePt t="48631" x="6189663" y="3319463"/>
          <p14:tracePt t="48643" x="6199188" y="3319463"/>
          <p14:tracePt t="48650" x="6208713" y="3319463"/>
          <p14:tracePt t="48676" x="6218238" y="3319463"/>
          <p14:tracePt t="48706" x="6226175" y="3319463"/>
          <p14:tracePt t="48722" x="6235700" y="3319463"/>
          <p14:tracePt t="48745" x="6245225" y="3319463"/>
          <p14:tracePt t="48761" x="6254750" y="3319463"/>
          <p14:tracePt t="48769" x="6262688" y="3319463"/>
          <p14:tracePt t="48777" x="6272213" y="3319463"/>
          <p14:tracePt t="48785" x="6281738" y="3319463"/>
          <p14:tracePt t="48793" x="6291263" y="3319463"/>
          <p14:tracePt t="48801" x="6308725" y="3319463"/>
          <p14:tracePt t="48811" x="6318250" y="3319463"/>
          <p14:tracePt t="48817" x="6326188" y="3319463"/>
          <p14:tracePt t="48826" x="6335713" y="3319463"/>
          <p14:tracePt t="48842" x="6354763" y="3319463"/>
          <p14:tracePt t="48849" x="6372225" y="3319463"/>
          <p14:tracePt t="48857" x="6391275" y="3309938"/>
          <p14:tracePt t="48865" x="6408738" y="3309938"/>
          <p14:tracePt t="48873" x="6427788" y="3292475"/>
          <p14:tracePt t="48881" x="6454775" y="3292475"/>
          <p14:tracePt t="48889" x="6472238" y="3292475"/>
          <p14:tracePt t="48899" x="6491288" y="3292475"/>
          <p14:tracePt t="48905" x="6527800" y="3282950"/>
          <p14:tracePt t="48915" x="6537325" y="3282950"/>
          <p14:tracePt t="48924" x="6554788" y="3282950"/>
          <p14:tracePt t="48931" x="6573838" y="3282950"/>
          <p14:tracePt t="48940" x="6591300" y="3282950"/>
          <p14:tracePt t="48947" x="6610350" y="3282950"/>
          <p14:tracePt t="48959" x="6637338" y="3282950"/>
          <p14:tracePt t="48963" x="6654800" y="3273425"/>
          <p14:tracePt t="48974" x="6673850" y="3273425"/>
          <p14:tracePt t="48979" x="6700838" y="3273425"/>
          <p14:tracePt t="48988" x="6737350" y="3273425"/>
          <p14:tracePt t="48997" x="6764338" y="3273425"/>
          <p14:tracePt t="49004" x="6783388" y="3273425"/>
          <p14:tracePt t="49011" x="6810375" y="3273425"/>
          <p14:tracePt t="49020" x="6856413" y="3273425"/>
          <p14:tracePt t="49027" x="6883400" y="3273425"/>
          <p14:tracePt t="49035" x="6919913" y="3273425"/>
          <p14:tracePt t="49043" x="6964363" y="3273425"/>
          <p14:tracePt t="49052" x="7000875" y="3265488"/>
          <p14:tracePt t="49060" x="7046913" y="3265488"/>
          <p14:tracePt t="49067" x="7083425" y="3265488"/>
          <p14:tracePt t="49076" x="7110413" y="3265488"/>
          <p14:tracePt t="49093" x="7175500" y="3265488"/>
          <p14:tracePt t="49100" x="7202488" y="3255963"/>
          <p14:tracePt t="49108" x="7229475" y="3255963"/>
          <p14:tracePt t="49115" x="7275513" y="3255963"/>
          <p14:tracePt t="49124" x="7302500" y="3255963"/>
          <p14:tracePt t="49132" x="7329488" y="3255963"/>
          <p14:tracePt t="49141" x="7356475" y="3255963"/>
          <p14:tracePt t="49147" x="7392988" y="3255963"/>
          <p14:tracePt t="49156" x="7421563" y="3255963"/>
          <p14:tracePt t="49163" x="7439025" y="3255963"/>
          <p14:tracePt t="49173" x="7448550" y="3255963"/>
          <p14:tracePt t="49179" x="7466013" y="3265488"/>
          <p14:tracePt t="49197" x="7466013" y="3273425"/>
          <p14:tracePt t="49203" x="7475538" y="3282950"/>
          <p14:tracePt t="49221" x="7475538" y="3292475"/>
          <p14:tracePt t="49229" x="7475538" y="3302000"/>
          <p14:tracePt t="49241" x="7494588" y="3302000"/>
          <p14:tracePt t="49249" x="7494588" y="3309938"/>
          <p14:tracePt t="49257" x="7494588" y="3319463"/>
          <p14:tracePt t="49266" x="7494588" y="3328988"/>
          <p14:tracePt t="49276" x="7502525" y="3346450"/>
          <p14:tracePt t="49282" x="7502525" y="3365500"/>
          <p14:tracePt t="49291" x="7502525" y="3382963"/>
          <p14:tracePt t="49298" x="7512050" y="3402013"/>
          <p14:tracePt t="49307" x="7512050" y="3429000"/>
          <p14:tracePt t="49314" x="7512050" y="3446463"/>
          <p14:tracePt t="49322" x="7512050" y="3465513"/>
          <p14:tracePt t="49330" x="7512050" y="3475038"/>
          <p14:tracePt t="49337" x="7512050" y="3482975"/>
          <p14:tracePt t="49345" x="7512050" y="3502025"/>
          <p14:tracePt t="49353" x="7512050" y="3519488"/>
          <p14:tracePt t="49361" x="7512050" y="3529013"/>
          <p14:tracePt t="49369" x="7512050" y="3548063"/>
          <p14:tracePt t="49377" x="7512050" y="3556000"/>
          <p14:tracePt t="49385" x="7512050" y="3575050"/>
          <p14:tracePt t="49393" x="7502525" y="3602038"/>
          <p14:tracePt t="49401" x="7502525" y="3621088"/>
          <p14:tracePt t="49409" x="7494588" y="3638550"/>
          <p14:tracePt t="49417" x="7475538" y="3648075"/>
          <p14:tracePt t="49425" x="7466013" y="3665538"/>
          <p14:tracePt t="49433" x="7448550" y="3684588"/>
          <p14:tracePt t="49444" x="7429500" y="3694113"/>
          <p14:tracePt t="49449" x="7412038" y="3711575"/>
          <p14:tracePt t="49457" x="7366000" y="3738563"/>
          <p14:tracePt t="49467" x="7339013" y="3748088"/>
          <p14:tracePt t="49473" x="7292975" y="3767138"/>
          <p14:tracePt t="49484" x="7229475" y="3794125"/>
          <p14:tracePt t="49491" x="7175500" y="3803650"/>
          <p14:tracePt t="49500" x="7092950" y="3830638"/>
          <p14:tracePt t="49508" x="7046913" y="3840163"/>
          <p14:tracePt t="49516" x="6937375" y="3857625"/>
          <p14:tracePt t="49525" x="6864350" y="3867150"/>
          <p14:tracePt t="49532" x="6764338" y="3884613"/>
          <p14:tracePt t="49541" x="6673850" y="3884613"/>
          <p14:tracePt t="49548" x="6618288" y="3894138"/>
          <p14:tracePt t="49557" x="6508750" y="3903663"/>
          <p14:tracePt t="49564" x="6399213" y="3903663"/>
          <p14:tracePt t="49572" x="6281738" y="3903663"/>
          <p14:tracePt t="49580" x="6208713" y="3903663"/>
          <p14:tracePt t="49590" x="6135688" y="3903663"/>
          <p14:tracePt t="49596" x="6099175" y="3903663"/>
          <p14:tracePt t="49604" x="6062663" y="3903663"/>
          <p14:tracePt t="49613" x="6026150" y="3894138"/>
          <p14:tracePt t="49619" x="6007100" y="3875088"/>
          <p14:tracePt t="49629" x="5989638" y="3867150"/>
          <p14:tracePt t="49635" x="5972175" y="3857625"/>
          <p14:tracePt t="49645" x="5943600" y="3848100"/>
          <p14:tracePt t="49651" x="5926138" y="3830638"/>
          <p14:tracePt t="49660" x="5907088" y="3811588"/>
          <p14:tracePt t="49667" x="5880100" y="3784600"/>
          <p14:tracePt t="49675" x="5843588" y="3767138"/>
          <p14:tracePt t="49683" x="5826125" y="3748088"/>
          <p14:tracePt t="49691" x="5797550" y="3738563"/>
          <p14:tracePt t="49699" x="5753100" y="3721100"/>
          <p14:tracePt t="49707" x="5688013" y="3694113"/>
          <p14:tracePt t="49715" x="5616575" y="3675063"/>
          <p14:tracePt t="49723" x="5543550" y="3665538"/>
          <p14:tracePt t="49731" x="5478463" y="3657600"/>
          <p14:tracePt t="49739" x="5424488" y="3638550"/>
          <p14:tracePt t="49753" x="5334000" y="3638550"/>
          <p14:tracePt t="49759" x="5251450" y="3629025"/>
          <p14:tracePt t="49769" x="5178425" y="3629025"/>
          <p14:tracePt t="49777" x="5105400" y="3621088"/>
          <p14:tracePt t="49785" x="5041900" y="3621088"/>
          <p14:tracePt t="49793" x="5005388" y="3621088"/>
          <p14:tracePt t="49801" x="4949825" y="3621088"/>
          <p14:tracePt t="49809" x="4922838" y="3621088"/>
          <p14:tracePt t="49817" x="4895850" y="3621088"/>
          <p14:tracePt t="49825" x="4876800" y="3621088"/>
          <p14:tracePt t="49834" x="4868863" y="3621088"/>
          <p14:tracePt t="49842" x="4859338" y="3621088"/>
          <p14:tracePt t="49905" x="4849813" y="3621088"/>
          <p14:tracePt t="49913" x="4840288" y="3638550"/>
          <p14:tracePt t="49921" x="4840288" y="3684588"/>
          <p14:tracePt t="49931" x="4832350" y="3730625"/>
          <p14:tracePt t="49937" x="4822825" y="3784600"/>
          <p14:tracePt t="49946" x="4795838" y="3884613"/>
          <p14:tracePt t="49953" x="4776788" y="3957638"/>
          <p14:tracePt t="49962" x="4749800" y="4049713"/>
          <p14:tracePt t="49969" x="4722813" y="4149725"/>
          <p14:tracePt t="49978" x="4713288" y="4222750"/>
          <p14:tracePt t="49986" x="4667250" y="4340225"/>
          <p14:tracePt t="49994" x="4640263" y="4441825"/>
          <p14:tracePt t="50002" x="4586288" y="4532313"/>
          <p14:tracePt t="50012" x="4557713" y="4614863"/>
          <p14:tracePt t="50017" x="4521200" y="4697413"/>
          <p14:tracePt t="50028" x="4476750" y="4760913"/>
          <p14:tracePt t="50034" x="4430713" y="4824413"/>
          <p14:tracePt t="50044" x="4376738" y="4887913"/>
          <p14:tracePt t="50052" x="4321175" y="4970463"/>
          <p14:tracePt t="50059" x="4267200" y="5043488"/>
          <p14:tracePt t="50067" x="4211638" y="5106988"/>
          <p14:tracePt t="50075" x="4148138" y="5170488"/>
          <p14:tracePt t="50091" x="3992563" y="5307013"/>
          <p14:tracePt t="50099" x="3911600" y="5362575"/>
          <p14:tracePt t="50107" x="3846513" y="5416550"/>
          <p14:tracePt t="50115" x="3783013" y="5472113"/>
          <p14:tracePt t="50124" x="3702050" y="5508625"/>
          <p14:tracePt t="50131" x="3636963" y="5562600"/>
          <p14:tracePt t="50139" x="3556000" y="5618163"/>
          <p14:tracePt t="50147" x="3455988" y="5691188"/>
          <p14:tracePt t="50155" x="3390900" y="5745163"/>
          <p14:tracePt t="50163" x="3254375" y="5818188"/>
          <p14:tracePt t="50171" x="3190875" y="5873750"/>
          <p14:tracePt t="50179" x="3054350" y="5946775"/>
          <p14:tracePt t="50187" x="2917825" y="6000750"/>
          <p14:tracePt t="50195" x="2798763" y="6064250"/>
          <p14:tracePt t="50203" x="2708275" y="6100763"/>
          <p14:tracePt t="50211" x="2570163" y="6146800"/>
          <p14:tracePt t="50219" x="2479675" y="6173788"/>
          <p14:tracePt t="50227" x="2343150" y="6219825"/>
          <p14:tracePt t="50235" x="2214563" y="6229350"/>
          <p14:tracePt t="50243" x="2114550" y="6256338"/>
          <p14:tracePt t="50251" x="1931988" y="6310313"/>
          <p14:tracePt t="50263" x="1751013" y="6356350"/>
          <p14:tracePt t="50272" x="1604963" y="6383338"/>
          <p14:tracePt t="50282" x="1504950" y="6392863"/>
          <p14:tracePt t="50288" x="1276350" y="6429375"/>
          <p14:tracePt t="50297" x="1112838" y="6456363"/>
          <p14:tracePt t="50303" x="1039813" y="6456363"/>
          <p14:tracePt t="50313" x="884238" y="6483350"/>
          <p14:tracePt t="50319" x="774700" y="6502400"/>
          <p14:tracePt t="50330" x="701675" y="6502400"/>
          <p14:tracePt t="50337" x="647700" y="6502400"/>
          <p14:tracePt t="50348" x="592138" y="6502400"/>
          <p14:tracePt t="50353" x="511175" y="6502400"/>
          <p14:tracePt t="50363" x="474663" y="6502400"/>
          <p14:tracePt t="50370" x="428625" y="6483350"/>
          <p14:tracePt t="50379" x="392113" y="6483350"/>
          <p14:tracePt t="50385" x="355600" y="6475413"/>
          <p14:tracePt t="50393" x="328613" y="6465888"/>
          <p14:tracePt t="50401" x="309563" y="6456363"/>
          <p14:tracePt t="50409" x="309563" y="6446838"/>
          <p14:tracePt t="50433" x="309563" y="6438900"/>
          <p14:tracePt t="50441" x="309563" y="6429375"/>
          <p14:tracePt t="50449" x="309563" y="6419850"/>
          <p14:tracePt t="50457" x="309563" y="6411913"/>
          <p14:tracePt t="50469" x="309563" y="6402388"/>
          <p14:tracePt t="50478" x="319088" y="6392863"/>
          <p14:tracePt t="50494" x="328613" y="6375400"/>
          <p14:tracePt t="50503" x="346075" y="6375400"/>
          <p14:tracePt t="50510" x="365125" y="6365875"/>
          <p14:tracePt t="50518" x="392113" y="6356350"/>
          <p14:tracePt t="50528" x="438150" y="6329363"/>
          <p14:tracePt t="50534" x="474663" y="6329363"/>
          <p14:tracePt t="50542" x="565150" y="6319838"/>
          <p14:tracePt t="50550" x="592138" y="6319838"/>
          <p14:tracePt t="50560" x="628650" y="6319838"/>
          <p14:tracePt t="50566" x="655638" y="6319838"/>
          <p14:tracePt t="50576" x="692150" y="6319838"/>
          <p14:tracePt t="50582" x="720725" y="6319838"/>
          <p14:tracePt t="50593" x="747713" y="6319838"/>
          <p14:tracePt t="50602" x="765175" y="6319838"/>
          <p14:tracePt t="50608" x="774700" y="6319838"/>
          <p14:tracePt t="50617" x="793750" y="6319838"/>
          <p14:tracePt t="50625" x="820738" y="6329363"/>
          <p14:tracePt t="50635" x="838200" y="6329363"/>
          <p14:tracePt t="50641" x="847725" y="6338888"/>
          <p14:tracePt t="50648" x="874713" y="6346825"/>
          <p14:tracePt t="50656" x="893763" y="6346825"/>
          <p14:tracePt t="50672" x="920750" y="6356350"/>
          <p14:tracePt t="50679" x="957263" y="6356350"/>
          <p14:tracePt t="50687" x="974725" y="6365875"/>
          <p14:tracePt t="50695" x="1003300" y="6383338"/>
          <p14:tracePt t="50703" x="1039813" y="6383338"/>
          <p14:tracePt t="50711" x="1093788" y="6383338"/>
          <p14:tracePt t="50719" x="1176338" y="6383338"/>
          <p14:tracePt t="50727" x="1249363" y="6383338"/>
          <p14:tracePt t="50735" x="1376363" y="6383338"/>
          <p14:tracePt t="50743" x="1468438" y="6383338"/>
          <p14:tracePt t="50751" x="1649413" y="6383338"/>
          <p14:tracePt t="50759" x="1795463" y="6375400"/>
          <p14:tracePt t="50767" x="1905000" y="6356350"/>
          <p14:tracePt t="50775" x="2070100" y="6346825"/>
          <p14:tracePt t="50783" x="2179638" y="6329363"/>
          <p14:tracePt t="50791" x="2270125" y="6329363"/>
          <p14:tracePt t="50799" x="2343150" y="6329363"/>
          <p14:tracePt t="50807" x="2389188" y="6329363"/>
          <p14:tracePt t="50815" x="2425700" y="6329363"/>
          <p14:tracePt t="50823" x="2470150" y="6329363"/>
          <p14:tracePt t="50831" x="2498725" y="6329363"/>
          <p14:tracePt t="50839" x="2543175" y="6329363"/>
          <p14:tracePt t="50848" x="2570163" y="6329363"/>
          <p14:tracePt t="50855" x="2606675" y="6319838"/>
          <p14:tracePt t="50865" x="2643188" y="6319838"/>
          <p14:tracePt t="50871" x="2662238" y="6319838"/>
          <p14:tracePt t="50881" x="2671763" y="6319838"/>
          <p14:tracePt t="50887" x="2679700" y="6319838"/>
          <p14:tracePt t="50897" x="2689225" y="6319838"/>
          <p14:tracePt t="50937" x="2698750" y="6319838"/>
          <p14:tracePt t="50953" x="2708275" y="6319838"/>
          <p14:tracePt t="50962" x="2716213" y="6319838"/>
          <p14:tracePt t="50970" x="2735263" y="6319838"/>
          <p14:tracePt t="50986" x="2752725" y="6319838"/>
          <p14:tracePt t="50993" x="2762250" y="6319838"/>
          <p14:tracePt t="51003" x="2781300" y="6319838"/>
          <p14:tracePt t="51009" x="2798763" y="6319838"/>
          <p14:tracePt t="51018" x="2817813" y="6319838"/>
          <p14:tracePt t="51025" x="2844800" y="6329363"/>
          <p14:tracePt t="51033" x="2871788" y="6329363"/>
          <p14:tracePt t="51041" x="2898775" y="6338888"/>
          <p14:tracePt t="51049" x="2944813" y="6338888"/>
          <p14:tracePt t="51059" x="2981325" y="6338888"/>
          <p14:tracePt t="51075" x="3081338" y="6346825"/>
          <p14:tracePt t="51082" x="3127375" y="6346825"/>
          <p14:tracePt t="51092" x="3154363" y="6346825"/>
          <p14:tracePt t="51098" x="3181350" y="6346825"/>
          <p14:tracePt t="51107" x="3208338" y="6356350"/>
          <p14:tracePt t="51124" x="3217863" y="6356350"/>
          <p14:tracePt t="51130" x="3227388" y="6356350"/>
          <p14:tracePt t="51171" x="3236913" y="6356350"/>
          <p14:tracePt t="51179" x="3254375" y="6356350"/>
          <p14:tracePt t="51187" x="3263900" y="6356350"/>
          <p14:tracePt t="51195" x="3273425" y="6346825"/>
          <p14:tracePt t="51203" x="3273425" y="6338888"/>
          <p14:tracePt t="51211" x="3273425" y="6329363"/>
          <p14:tracePt t="51227" x="3281363" y="6319838"/>
          <p14:tracePt t="51235" x="3281363" y="6310313"/>
          <p14:tracePt t="51243" x="3281363" y="6292850"/>
          <p14:tracePt t="51251" x="3281363" y="6283325"/>
          <p14:tracePt t="51259" x="3281363" y="6265863"/>
          <p14:tracePt t="51267" x="3281363" y="6229350"/>
          <p14:tracePt t="51275" x="3281363" y="6219825"/>
          <p14:tracePt t="51283" x="3281363" y="6173788"/>
          <p14:tracePt t="51293" x="3281363" y="6146800"/>
          <p14:tracePt t="51300" x="3273425" y="6110288"/>
          <p14:tracePt t="51308" x="3273425" y="6100763"/>
          <p14:tracePt t="51316" x="3263900" y="6091238"/>
          <p14:tracePt t="51325" x="3263900" y="6073775"/>
          <p14:tracePt t="51332" x="3254375" y="6064250"/>
          <p14:tracePt t="51341" x="3244850" y="6054725"/>
          <p14:tracePt t="51350" x="3244850" y="6037263"/>
          <p14:tracePt t="51358" x="3236913" y="6027738"/>
          <p14:tracePt t="51366" x="3217863" y="6010275"/>
          <p14:tracePt t="51372" x="3200400" y="5991225"/>
          <p14:tracePt t="51383" x="3181350" y="5983288"/>
          <p14:tracePt t="51387" x="3163888" y="5973763"/>
          <p14:tracePt t="51395" x="3117850" y="5964238"/>
          <p14:tracePt t="51403" x="3071813" y="5954713"/>
          <p14:tracePt t="51413" x="3017838" y="5946775"/>
          <p14:tracePt t="51419" x="2954338" y="5918200"/>
          <p14:tracePt t="51429" x="2844800" y="5918200"/>
          <p14:tracePt t="51437" x="2771775" y="5910263"/>
          <p14:tracePt t="51445" x="2725738" y="5891213"/>
          <p14:tracePt t="51453" x="2652713" y="5891213"/>
          <p14:tracePt t="51462" x="2589213" y="5881688"/>
          <p14:tracePt t="51470" x="2552700" y="5873750"/>
          <p14:tracePt t="51478" x="2470150" y="5864225"/>
          <p14:tracePt t="51486" x="2433638" y="5864225"/>
          <p14:tracePt t="51494" x="2389188" y="5845175"/>
          <p14:tracePt t="51504" x="2360613" y="5837238"/>
          <p14:tracePt t="51510" x="2333625" y="5827713"/>
          <p14:tracePt t="51520" x="2297113" y="5808663"/>
          <p14:tracePt t="51528" x="2279650" y="5800725"/>
          <p14:tracePt t="51535" x="2260600" y="5781675"/>
          <p14:tracePt t="51541" x="2233613" y="5772150"/>
          <p14:tracePt t="51550" x="2214563" y="5754688"/>
          <p14:tracePt t="51558" x="2179638" y="5727700"/>
          <p14:tracePt t="51566" x="2151063" y="5708650"/>
          <p14:tracePt t="51574" x="2133600" y="5699125"/>
          <p14:tracePt t="51582" x="2097088" y="5681663"/>
          <p14:tracePt t="51592" x="2070100" y="5672138"/>
          <p14:tracePt t="51598" x="2051050" y="5662613"/>
          <p14:tracePt t="51607" x="2024063" y="5635625"/>
          <p14:tracePt t="51613" x="2005013" y="5626100"/>
          <p14:tracePt t="51621" x="1987550" y="5618163"/>
          <p14:tracePt t="51629" x="1978025" y="5618163"/>
          <p14:tracePt t="51669" x="1997075" y="5618163"/>
          <p14:tracePt t="51677" x="2070100" y="5618163"/>
          <p14:tracePt t="51685" x="2143125" y="5618163"/>
          <p14:tracePt t="51695" x="2251075" y="5618163"/>
          <p14:tracePt t="51701" x="2462213" y="5635625"/>
          <p14:tracePt t="51711" x="2589213" y="5662613"/>
          <p14:tracePt t="51720" x="2716213" y="5681663"/>
          <p14:tracePt t="51727" x="2954338" y="5727700"/>
          <p14:tracePt t="51736" x="3063875" y="5745163"/>
          <p14:tracePt t="51743" x="3254375" y="5791200"/>
          <p14:tracePt t="51751" x="3382963" y="5837238"/>
          <p14:tracePt t="51759" x="3519488" y="5864225"/>
          <p14:tracePt t="51767" x="3609975" y="5910263"/>
          <p14:tracePt t="51775" x="3692525" y="5927725"/>
          <p14:tracePt t="51783" x="3783013" y="5946775"/>
          <p14:tracePt t="51791" x="3846513" y="5973763"/>
          <p14:tracePt t="51800" x="3919538" y="5983288"/>
          <p14:tracePt t="51808" x="3984625" y="6010275"/>
          <p14:tracePt t="51816" x="4084638" y="6037263"/>
          <p14:tracePt t="51825" x="4129088" y="6054725"/>
          <p14:tracePt t="51832" x="4184650" y="6073775"/>
          <p14:tracePt t="51841" x="4221163" y="6091238"/>
          <p14:tracePt t="51848" x="4275138" y="6110288"/>
          <p14:tracePt t="51857" x="4303713" y="6119813"/>
          <p14:tracePt t="51864" x="4367213" y="6146800"/>
          <p14:tracePt t="51872" x="4421188" y="6173788"/>
          <p14:tracePt t="51879" x="4467225" y="6192838"/>
          <p14:tracePt t="51887" x="4567238" y="6219825"/>
          <p14:tracePt t="51895" x="4622800" y="6229350"/>
          <p14:tracePt t="51904" x="4667250" y="6246813"/>
          <p14:tracePt t="51912" x="4695825" y="6256338"/>
          <p14:tracePt t="51921" x="4730750" y="6265863"/>
          <p14:tracePt t="51944" x="4740275" y="6265863"/>
          <p14:tracePt t="52074" x="4749800" y="6265863"/>
          <p14:tracePt t="52090" x="4759325" y="6265863"/>
          <p14:tracePt t="52114" x="4767263" y="6265863"/>
          <p14:tracePt t="52284" x="4767263" y="6256338"/>
          <p14:tracePt t="52315" x="4767263" y="6246813"/>
          <p14:tracePt t="52331" x="4767263" y="6237288"/>
          <p14:tracePt t="52356" x="4759325" y="6229350"/>
          <p14:tracePt t="52363" x="4730750" y="6210300"/>
          <p14:tracePt t="52372" x="4686300" y="6192838"/>
          <p14:tracePt t="52379" x="4640263" y="6183313"/>
          <p14:tracePt t="52387" x="4594225" y="6156325"/>
          <p14:tracePt t="52395" x="4530725" y="6137275"/>
          <p14:tracePt t="52403" x="4421188" y="6110288"/>
          <p14:tracePt t="52415" x="4321175" y="6064250"/>
          <p14:tracePt t="52423" x="4194175" y="6037263"/>
          <p14:tracePt t="52431" x="4094163" y="5991225"/>
          <p14:tracePt t="52439" x="3965575" y="5964238"/>
          <p14:tracePt t="52447" x="3783013" y="5937250"/>
          <p14:tracePt t="52455" x="3636963" y="5900738"/>
          <p14:tracePt t="52463" x="3400425" y="5854700"/>
          <p14:tracePt t="52471" x="3208338" y="5827713"/>
          <p14:tracePt t="52479" x="3063875" y="5808663"/>
          <p14:tracePt t="52487" x="2935288" y="5781675"/>
          <p14:tracePt t="52495" x="2771775" y="5764213"/>
          <p14:tracePt t="52503" x="2643188" y="5754688"/>
          <p14:tracePt t="52511" x="2562225" y="5735638"/>
          <p14:tracePt t="52520" x="2433638" y="5735638"/>
          <p14:tracePt t="52528" x="2397125" y="5735638"/>
          <p14:tracePt t="52538" x="2352675" y="5735638"/>
          <p14:tracePt t="52544" x="2324100" y="5735638"/>
          <p14:tracePt t="52554" x="2297113" y="5735638"/>
          <p14:tracePt t="52561" x="2270125" y="5735638"/>
          <p14:tracePt t="52569" x="2243138" y="5735638"/>
          <p14:tracePt t="52577" x="2206625" y="5735638"/>
          <p14:tracePt t="52585" x="2170113" y="5735638"/>
          <p14:tracePt t="52593" x="2124075" y="5735638"/>
          <p14:tracePt t="52601" x="2097088" y="5735638"/>
          <p14:tracePt t="52609" x="2060575" y="5735638"/>
          <p14:tracePt t="52617" x="2033588" y="5735638"/>
          <p14:tracePt t="52625" x="1987550" y="5735638"/>
          <p14:tracePt t="52633" x="1968500" y="5735638"/>
          <p14:tracePt t="52642" x="1951038" y="5735638"/>
          <p14:tracePt t="52650" x="1941513" y="5735638"/>
          <p14:tracePt t="52694" x="1960563" y="5718175"/>
          <p14:tracePt t="52702" x="2005013" y="5708650"/>
          <p14:tracePt t="52709" x="2087563" y="5662613"/>
          <p14:tracePt t="52723" x="2197100" y="5635625"/>
          <p14:tracePt t="52730" x="2389188" y="5589588"/>
          <p14:tracePt t="52738" x="2498725" y="5562600"/>
          <p14:tracePt t="52746" x="2889250" y="5508625"/>
          <p14:tracePt t="52753" x="3327400" y="5435600"/>
          <p14:tracePt t="52762" x="3629025" y="5416550"/>
          <p14:tracePt t="52770" x="3819525" y="5389563"/>
          <p14:tracePt t="52778" x="4065588" y="5389563"/>
          <p14:tracePt t="52786" x="4157663" y="5372100"/>
          <p14:tracePt t="52793" x="4321175" y="5362575"/>
          <p14:tracePt t="52802" x="4367213" y="5362575"/>
          <p14:tracePt t="52810" x="4421188" y="5343525"/>
          <p14:tracePt t="52817" x="4457700" y="5335588"/>
          <p14:tracePt t="52825" x="4476750" y="5326063"/>
          <p14:tracePt t="52837" x="4503738" y="5316538"/>
          <p14:tracePt t="52843" x="4521200" y="5289550"/>
          <p14:tracePt t="52852" x="4549775" y="5270500"/>
          <p14:tracePt t="52859" x="4567238" y="5233988"/>
          <p14:tracePt t="52868" x="4649788" y="5143500"/>
          <p14:tracePt t="52875" x="4713288" y="5060950"/>
          <p14:tracePt t="52883" x="4786313" y="4997450"/>
          <p14:tracePt t="52891" x="4886325" y="4878388"/>
          <p14:tracePt t="52899" x="4995863" y="4741863"/>
          <p14:tracePt t="52907" x="5049838" y="4668838"/>
          <p14:tracePt t="52915" x="5178425" y="4514850"/>
          <p14:tracePt t="52927" x="5278438" y="4359275"/>
          <p14:tracePt t="52935" x="5360988" y="4213225"/>
          <p14:tracePt t="52943" x="5461000" y="4013200"/>
          <p14:tracePt t="52952" x="5514975" y="3857625"/>
          <p14:tracePt t="52959" x="5561013" y="3730625"/>
          <p14:tracePt t="52968" x="5588000" y="3592513"/>
          <p14:tracePt t="52975" x="5607050" y="3538538"/>
          <p14:tracePt t="52984" x="5607050" y="3482975"/>
          <p14:tracePt t="52991" x="5607050" y="3438525"/>
          <p14:tracePt t="52999" x="5607050" y="3411538"/>
          <p14:tracePt t="53008" x="5597525" y="3382963"/>
          <p14:tracePt t="53015" x="5588000" y="3365500"/>
          <p14:tracePt t="53024" x="5580063" y="3346450"/>
          <p14:tracePt t="53032" x="5570538" y="3328988"/>
          <p14:tracePt t="53040" x="5561013" y="3309938"/>
          <p14:tracePt t="53048" x="5561013" y="3292475"/>
          <p14:tracePt t="53056" x="5551488" y="3255963"/>
          <p14:tracePt t="53063" x="5543550" y="3228975"/>
          <p14:tracePt t="53073" x="5534025" y="3200400"/>
          <p14:tracePt t="53079" x="5507038" y="3127375"/>
          <p14:tracePt t="53087" x="5497513" y="3100388"/>
          <p14:tracePt t="53095" x="5487988" y="3082925"/>
          <p14:tracePt t="53103" x="5478463" y="3046413"/>
          <p14:tracePt t="53113" x="5470525" y="3027363"/>
          <p14:tracePt t="53121" x="5461000" y="3009900"/>
          <p14:tracePt t="53133" x="5451475" y="3000375"/>
          <p14:tracePt t="53141" x="5434013" y="2954338"/>
          <p14:tracePt t="53149" x="5434013" y="2936875"/>
          <p14:tracePt t="53159" x="5414963" y="2900363"/>
          <p14:tracePt t="53165" x="5405438" y="2881313"/>
          <p14:tracePt t="53173" x="5397500" y="2854325"/>
          <p14:tracePt t="53181" x="5368925" y="2827338"/>
          <p14:tracePt t="53189" x="5351463" y="2790825"/>
          <p14:tracePt t="53197" x="5334000" y="2754313"/>
          <p14:tracePt t="53206" x="5297488" y="2717800"/>
          <p14:tracePt t="53213" x="5278438" y="2690813"/>
          <p14:tracePt t="53221" x="5260975" y="2671763"/>
          <p14:tracePt t="53229" x="5241925" y="2654300"/>
          <p14:tracePt t="53237" x="5224463" y="2625725"/>
          <p14:tracePt t="53245" x="5205413" y="2617788"/>
          <p14:tracePt t="53253" x="5195888" y="2589213"/>
          <p14:tracePt t="53261" x="5187950" y="2571750"/>
          <p14:tracePt t="53269" x="5159375" y="2544763"/>
          <p14:tracePt t="53277" x="5151438" y="2498725"/>
          <p14:tracePt t="53285" x="5132388" y="2452688"/>
          <p14:tracePt t="53293" x="5105400" y="2425700"/>
          <p14:tracePt t="53302" x="5095875" y="2379663"/>
          <p14:tracePt t="53309" x="5078413" y="2316163"/>
          <p14:tracePt t="53318" x="5059363" y="2289175"/>
          <p14:tracePt t="53325" x="5049838" y="2262188"/>
          <p14:tracePt t="53333" x="5041900" y="2225675"/>
          <p14:tracePt t="53343" x="5032375" y="2197100"/>
          <p14:tracePt t="53349" x="5032375" y="2170113"/>
          <p14:tracePt t="53357" x="5032375" y="2143125"/>
          <p14:tracePt t="53365" x="5032375" y="2097088"/>
          <p14:tracePt t="53373" x="5032375" y="2070100"/>
          <p14:tracePt t="53381" x="5032375" y="2016125"/>
          <p14:tracePt t="53391" x="5032375" y="1960563"/>
          <p14:tracePt t="53399" x="5032375" y="1906588"/>
          <p14:tracePt t="53406" x="5032375" y="1851025"/>
          <p14:tracePt t="53416" x="5032375" y="1787525"/>
          <p14:tracePt t="53425" x="5032375" y="1731963"/>
          <p14:tracePt t="53432" x="5032375" y="1660525"/>
          <p14:tracePt t="53442" x="5049838" y="1595438"/>
          <p14:tracePt t="53448" x="5059363" y="1541463"/>
          <p14:tracePt t="53458" x="5068888" y="1477963"/>
          <p14:tracePt t="53464" x="5095875" y="1404938"/>
          <p14:tracePt t="53472" x="5105400" y="1358900"/>
          <p14:tracePt t="53480" x="5132388" y="1312863"/>
          <p14:tracePt t="53488" x="5151438" y="1285875"/>
          <p14:tracePt t="53496" x="5159375" y="1268413"/>
          <p14:tracePt t="53504" x="5168900" y="1239838"/>
          <p14:tracePt t="53512" x="5178425" y="1212850"/>
          <p14:tracePt t="53519" x="5187950" y="1203325"/>
          <p14:tracePt t="53527" x="5187950" y="1195388"/>
          <p14:tracePt t="53543" x="5195888" y="1195388"/>
          <p14:tracePt t="53559" x="5195888" y="1185863"/>
          <p14:tracePt t="53620" x="5195888" y="1203325"/>
          <p14:tracePt t="53627" x="5195888" y="1249363"/>
          <p14:tracePt t="53640" x="5195888" y="1276350"/>
          <p14:tracePt t="53644" x="5195888" y="1322388"/>
          <p14:tracePt t="53655" x="5195888" y="1358900"/>
          <p14:tracePt t="53660" x="5195888" y="1412875"/>
          <p14:tracePt t="53672" x="5195888" y="1458913"/>
          <p14:tracePt t="53676" x="5195888" y="1514475"/>
          <p14:tracePt t="53686" x="5178425" y="1587500"/>
          <p14:tracePt t="53695" x="5168900" y="1677988"/>
          <p14:tracePt t="53702" x="5151438" y="1833563"/>
          <p14:tracePt t="53709" x="5141913" y="1924050"/>
          <p14:tracePt t="53716" x="5122863" y="2052638"/>
          <p14:tracePt t="53725" x="5114925" y="2125663"/>
          <p14:tracePt t="53733" x="5105400" y="2189163"/>
          <p14:tracePt t="53741" x="5105400" y="2316163"/>
          <p14:tracePt t="53749" x="5086350" y="2408238"/>
          <p14:tracePt t="53757" x="5086350" y="2452688"/>
          <p14:tracePt t="53765" x="5086350" y="2517775"/>
          <p14:tracePt t="53773" x="5078413" y="2617788"/>
          <p14:tracePt t="53781" x="5078413" y="2644775"/>
          <p14:tracePt t="53790" x="5078413" y="2671763"/>
          <p14:tracePt t="53797" x="5078413" y="2717800"/>
          <p14:tracePt t="53808" x="5078413" y="2744788"/>
          <p14:tracePt t="53813" x="5078413" y="2763838"/>
          <p14:tracePt t="53824" x="5078413" y="2790825"/>
          <p14:tracePt t="53829" x="5078413" y="2808288"/>
          <p14:tracePt t="53839" x="5078413" y="2827338"/>
          <p14:tracePt t="53845" x="5078413" y="2844800"/>
          <p14:tracePt t="53854" x="5078413" y="2854325"/>
          <p14:tracePt t="53862" x="5078413" y="2863850"/>
          <p14:tracePt t="53871" x="5078413" y="2873375"/>
          <p14:tracePt t="53877" x="5078413" y="2890838"/>
          <p14:tracePt t="53893" x="5078413" y="2900363"/>
          <p14:tracePt t="54031" x="5078413" y="2909888"/>
          <p14:tracePt t="54047" x="5078413" y="2917825"/>
          <p14:tracePt t="54072" x="5078413" y="2927350"/>
          <p14:tracePt t="54225" x="5078413" y="2936875"/>
          <p14:tracePt t="54231" x="5078413" y="2963863"/>
          <p14:tracePt t="54241" x="5049838" y="3046413"/>
          <p14:tracePt t="54249" x="5032375" y="3163888"/>
          <p14:tracePt t="54257" x="5022850" y="3273425"/>
          <p14:tracePt t="54265" x="5022850" y="3419475"/>
          <p14:tracePt t="54273" x="5022850" y="3511550"/>
          <p14:tracePt t="54281" x="5022850" y="3657600"/>
          <p14:tracePt t="54290" x="5022850" y="3767138"/>
          <p14:tracePt t="54297" x="5041900" y="3948113"/>
          <p14:tracePt t="54306" x="5059363" y="4057650"/>
          <p14:tracePt t="54313" x="5086350" y="4176713"/>
          <p14:tracePt t="54321" x="5114925" y="4376738"/>
          <p14:tracePt t="54329" x="5141913" y="4459288"/>
          <p14:tracePt t="54337" x="5205413" y="4614863"/>
          <p14:tracePt t="54346" x="5224463" y="4687888"/>
          <p14:tracePt t="54354" x="5268913" y="4805363"/>
          <p14:tracePt t="54362" x="5360988" y="4960938"/>
          <p14:tracePt t="54371" x="5441950" y="5106988"/>
          <p14:tracePt t="54377" x="5478463" y="5189538"/>
          <p14:tracePt t="54387" x="5534025" y="5289550"/>
          <p14:tracePt t="54393" x="5570538" y="5353050"/>
          <p14:tracePt t="54401" x="5616575" y="5453063"/>
          <p14:tracePt t="54409" x="5653088" y="5526088"/>
          <p14:tracePt t="54417" x="5716588" y="5662613"/>
          <p14:tracePt t="54425" x="5770563" y="5764213"/>
          <p14:tracePt t="54433" x="5797550" y="5827713"/>
          <p14:tracePt t="54441" x="5834063" y="5910263"/>
          <p14:tracePt t="54450" x="5834063" y="5964238"/>
          <p14:tracePt t="54458" x="5843588" y="6000750"/>
          <p14:tracePt t="54466" x="5843588" y="6037263"/>
          <p14:tracePt t="54475" x="5843588" y="6073775"/>
          <p14:tracePt t="54482" x="5843588" y="6100763"/>
          <p14:tracePt t="54493" x="5843588" y="6156325"/>
          <p14:tracePt t="54497" x="5843588" y="6200775"/>
          <p14:tracePt t="54510" x="5834063" y="6256338"/>
          <p14:tracePt t="54515" x="5797550" y="6319838"/>
          <p14:tracePt t="54526" x="5761038" y="6365875"/>
          <p14:tracePt t="54531" x="5724525" y="6402388"/>
          <p14:tracePt t="54540" x="5688013" y="6446838"/>
          <p14:tracePt t="54547" x="5634038" y="6475413"/>
          <p14:tracePt t="54556" x="5551488" y="6511925"/>
          <p14:tracePt t="54563" x="5470525" y="6538913"/>
          <p14:tracePt t="54571" x="5397500" y="6548438"/>
          <p14:tracePt t="54579" x="5297488" y="6565900"/>
          <p14:tracePt t="54587" x="5151438" y="6592888"/>
          <p14:tracePt t="54595" x="5078413" y="6611938"/>
          <p14:tracePt t="54603" x="4913313" y="6638925"/>
          <p14:tracePt t="54611" x="4749800" y="6657975"/>
          <p14:tracePt t="54620" x="4594225" y="6684963"/>
          <p14:tracePt t="54627" x="4448175" y="6694488"/>
          <p14:tracePt t="54636" x="4357688" y="6711950"/>
          <p14:tracePt t="54646" x="4175125" y="6731000"/>
          <p14:tracePt t="54650" x="4029075" y="6738938"/>
          <p14:tracePt t="54659" x="3919538" y="6738938"/>
          <p14:tracePt t="54667" x="3802063" y="6757988"/>
          <p14:tracePt t="54675" x="3673475" y="6767513"/>
          <p14:tracePt t="54683" x="3582988" y="6784975"/>
          <p14:tracePt t="54691" x="3509963" y="6784975"/>
          <p14:tracePt t="54699" x="3427413" y="6794500"/>
          <p14:tracePt t="54707" x="3354388" y="6811963"/>
          <p14:tracePt t="54715" x="3281363" y="6811963"/>
          <p14:tracePt t="54723" x="3217863" y="6821488"/>
          <p14:tracePt t="54731" x="3144838" y="6831013"/>
          <p14:tracePt t="54740" x="3090863" y="6831013"/>
          <p14:tracePt t="54748" x="3044825" y="6831013"/>
          <p14:tracePt t="54759" x="3017838" y="6831013"/>
          <p14:tracePt t="54764" x="2962275" y="6831013"/>
          <p14:tracePt t="54775" x="2908300" y="6831013"/>
          <p14:tracePt t="54780" x="2844800" y="6831013"/>
          <p14:tracePt t="54792" x="2817813" y="6831013"/>
          <p14:tracePt t="54798" x="2789238" y="6821488"/>
          <p14:tracePt t="54809" x="2762250" y="6811963"/>
          <p14:tracePt t="54814" x="2744788" y="6804025"/>
          <p14:tracePt t="54822" x="2725738" y="6794500"/>
          <p14:tracePt t="54830" x="2716213" y="6794500"/>
          <p14:tracePt t="54838" x="2716213" y="6784975"/>
          <p14:tracePt t="54846" x="2708275" y="6775450"/>
          <p14:tracePt t="54862" x="2689225" y="6757988"/>
          <p14:tracePt t="54878" x="2679700" y="6748463"/>
          <p14:tracePt t="54886" x="2662238" y="6748463"/>
          <p14:tracePt t="54894" x="2652713" y="6738938"/>
          <p14:tracePt t="54912" x="2643188" y="6738938"/>
          <p14:tracePt t="54918" x="2635250" y="6738938"/>
          <p14:tracePt t="54927" x="2616200" y="6738938"/>
          <p14:tracePt t="54934" x="2606675" y="6738938"/>
          <p14:tracePt t="54943" x="2589213" y="6731000"/>
          <p14:tracePt t="54949" x="2579688" y="6731000"/>
          <p14:tracePt t="54958" x="2570163" y="6721475"/>
          <p14:tracePt t="54965" x="2562225" y="6721475"/>
          <p14:tracePt t="54974" x="2552700" y="6721475"/>
          <p14:tracePt t="54990" x="2543175" y="6711950"/>
          <p14:tracePt t="55013" x="2533650" y="6711950"/>
          <p14:tracePt t="55029" x="2533650" y="6702425"/>
          <p14:tracePt t="55045" x="2525713" y="6702425"/>
          <p14:tracePt t="55258" x="2525713" y="6694488"/>
          <p14:tracePt t="55279" x="2525713" y="6684963"/>
          <p14:tracePt t="55303" x="2525713" y="6675438"/>
          <p14:tracePt t="55345" x="2525713" y="6665913"/>
          <p14:tracePt t="55362" x="2525713" y="6657975"/>
          <p14:tracePt t="55386" x="2525713" y="6648450"/>
          <p14:tracePt t="55402" x="2533650" y="6648450"/>
          <p14:tracePt t="55411" x="2533650" y="6638925"/>
          <p14:tracePt t="55442" x="2543175" y="6638925"/>
          <p14:tracePt t="55449" x="2543175" y="6629400"/>
          <p14:tracePt t="55465" x="2552700" y="6629400"/>
          <p14:tracePt t="55472" x="2562225" y="6629400"/>
          <p14:tracePt t="55489" x="2579688" y="6629400"/>
          <p14:tracePt t="55497" x="2589213" y="6629400"/>
          <p14:tracePt t="55506" x="2598738" y="6629400"/>
          <p14:tracePt t="55513" x="2606675" y="6629400"/>
          <p14:tracePt t="55521" x="2625725" y="6629400"/>
          <p14:tracePt t="55537" x="2643188" y="6629400"/>
          <p14:tracePt t="55545" x="2662238" y="6629400"/>
          <p14:tracePt t="55553" x="2679700" y="6629400"/>
          <p14:tracePt t="55562" x="2698750" y="6629400"/>
          <p14:tracePt t="55570" x="2725738" y="6629400"/>
          <p14:tracePt t="55578" x="2744788" y="6629400"/>
          <p14:tracePt t="55592" x="2771775" y="6629400"/>
          <p14:tracePt t="55598" x="2789238" y="6629400"/>
          <p14:tracePt t="55608" x="2808288" y="6629400"/>
          <p14:tracePt t="55614" x="2825750" y="6629400"/>
          <p14:tracePt t="55625" x="2844800" y="6629400"/>
          <p14:tracePt t="55632" x="2862263" y="6629400"/>
          <p14:tracePt t="55644" x="2871788" y="6629400"/>
          <p14:tracePt t="55648" x="2889250" y="6629400"/>
          <p14:tracePt t="55664" x="2908300" y="6629400"/>
          <p14:tracePt t="55675" x="2917825" y="6629400"/>
          <p14:tracePt t="55679" x="2925763" y="6629400"/>
          <p14:tracePt t="55691" x="2944813" y="6629400"/>
          <p14:tracePt t="55696" x="2954338" y="6629400"/>
          <p14:tracePt t="55704" x="2962275" y="6629400"/>
          <p14:tracePt t="55712" x="2981325" y="6629400"/>
          <p14:tracePt t="55720" x="2990850" y="6629400"/>
          <p14:tracePt t="55728" x="3008313" y="6629400"/>
          <p14:tracePt t="55736" x="3017838" y="6629400"/>
          <p14:tracePt t="55744" x="3035300" y="6629400"/>
          <p14:tracePt t="55752" x="3044825" y="6629400"/>
          <p14:tracePt t="55761" x="3054350" y="6629400"/>
          <p14:tracePt t="55768" x="3063875" y="6638925"/>
          <p14:tracePt t="55777" x="3081338" y="6638925"/>
          <p14:tracePt t="55783" x="3090863" y="6638925"/>
          <p14:tracePt t="55790" x="3108325" y="6638925"/>
          <p14:tracePt t="55799" x="3117850" y="6638925"/>
          <p14:tracePt t="55807" x="3127375" y="6648450"/>
          <p14:tracePt t="55815" x="3144838" y="6648450"/>
          <p14:tracePt t="55822" x="3181350" y="6648450"/>
          <p14:tracePt t="55831" x="3200400" y="6648450"/>
          <p14:tracePt t="55839" x="3200400" y="6657975"/>
          <p14:tracePt t="55847" x="3227388" y="6657975"/>
          <p14:tracePt t="55856" x="3244850" y="6657975"/>
          <p14:tracePt t="55863" x="3263900" y="6657975"/>
          <p14:tracePt t="55871" x="3281363" y="6657975"/>
          <p14:tracePt t="55879" x="3300413" y="6657975"/>
          <p14:tracePt t="55887" x="3317875" y="6657975"/>
          <p14:tracePt t="55898" x="3327400" y="6657975"/>
          <p14:tracePt t="55903" x="3354388" y="6657975"/>
          <p14:tracePt t="55913" x="3373438" y="6657975"/>
          <p14:tracePt t="55921" x="3409950" y="6665913"/>
          <p14:tracePt t="55929" x="3427413" y="6665913"/>
          <p14:tracePt t="55937" x="3446463" y="6665913"/>
          <p14:tracePt t="55945" x="3463925" y="6665913"/>
          <p14:tracePt t="55953" x="3482975" y="6665913"/>
          <p14:tracePt t="55961" x="3500438" y="6665913"/>
          <p14:tracePt t="55969" x="3519488" y="6665913"/>
          <p14:tracePt t="55977" x="3536950" y="6675438"/>
          <p14:tracePt t="55985" x="3546475" y="6675438"/>
          <p14:tracePt t="55992" x="3556000" y="6675438"/>
          <p14:tracePt t="56001" x="3563938" y="6675438"/>
          <p14:tracePt t="56009" x="3582988" y="6675438"/>
          <p14:tracePt t="56017" x="3600450" y="6675438"/>
          <p14:tracePt t="56025" x="3619500" y="6675438"/>
          <p14:tracePt t="56033" x="3636963" y="6675438"/>
          <p14:tracePt t="56041" x="3656013" y="6675438"/>
          <p14:tracePt t="56049" x="3673475" y="6675438"/>
          <p14:tracePt t="56057" x="3692525" y="6675438"/>
          <p14:tracePt t="56065" x="3702050" y="6675438"/>
          <p14:tracePt t="56074" x="3719513" y="6675438"/>
          <p14:tracePt t="56089" x="3746500" y="6675438"/>
          <p14:tracePt t="56097" x="3775075" y="6675438"/>
          <p14:tracePt t="56105" x="3792538" y="6675438"/>
          <p14:tracePt t="56113" x="3810000" y="6675438"/>
          <p14:tracePt t="56121" x="3829050" y="6675438"/>
          <p14:tracePt t="56129" x="3838575" y="6675438"/>
          <p14:tracePt t="56137" x="3856038" y="6684963"/>
          <p14:tracePt t="56153" x="3875088" y="6684963"/>
          <p14:tracePt t="56161" x="3892550" y="6684963"/>
          <p14:tracePt t="56171" x="3911600" y="6684963"/>
          <p14:tracePt t="56177" x="3919538" y="6694488"/>
          <p14:tracePt t="56187" x="3938588" y="6694488"/>
          <p14:tracePt t="56195" x="3956050" y="6694488"/>
          <p14:tracePt t="56203" x="3975100" y="6694488"/>
          <p14:tracePt t="56212" x="4002088" y="6694488"/>
          <p14:tracePt t="56219" x="4021138" y="6694488"/>
          <p14:tracePt t="56228" x="4048125" y="6694488"/>
          <p14:tracePt t="56236" x="4084638" y="6694488"/>
          <p14:tracePt t="56245" x="4121150" y="6694488"/>
          <p14:tracePt t="56252" x="4148138" y="6684963"/>
          <p14:tracePt t="56260" x="4175125" y="6684963"/>
          <p14:tracePt t="56268" x="4194175" y="6684963"/>
          <p14:tracePt t="56277" x="4221163" y="6684963"/>
          <p14:tracePt t="56284" x="4238625" y="6684963"/>
          <p14:tracePt t="56292" x="4257675" y="6684963"/>
          <p14:tracePt t="56299" x="4275138" y="6684963"/>
          <p14:tracePt t="56307" x="4294188" y="6684963"/>
          <p14:tracePt t="56315" x="4311650" y="6684963"/>
          <p14:tracePt t="56323" x="4330700" y="6684963"/>
          <p14:tracePt t="56331" x="4348163" y="6684963"/>
          <p14:tracePt t="56339" x="4384675" y="6684963"/>
          <p14:tracePt t="56347" x="4403725" y="6684963"/>
          <p14:tracePt t="56356" x="4430713" y="6684963"/>
          <p14:tracePt t="56363" x="4467225" y="6684963"/>
          <p14:tracePt t="56371" x="4494213" y="6684963"/>
          <p14:tracePt t="56379" x="4521200" y="6684963"/>
          <p14:tracePt t="56388" x="4549775" y="6684963"/>
          <p14:tracePt t="56396" x="4567238" y="6684963"/>
          <p14:tracePt t="56404" x="4594225" y="6684963"/>
          <p14:tracePt t="56414" x="4603750" y="6684963"/>
          <p14:tracePt t="56420" x="4622800" y="6684963"/>
          <p14:tracePt t="56431" x="4640263" y="6684963"/>
          <p14:tracePt t="56435" x="4649788" y="6684963"/>
          <p14:tracePt t="56444" x="4667250" y="6675438"/>
          <p14:tracePt t="56452" x="4695825" y="6675438"/>
          <p14:tracePt t="56462" x="4703763" y="6675438"/>
          <p14:tracePt t="56470" x="4713288" y="6675438"/>
          <p14:tracePt t="56478" x="4740275" y="6665913"/>
          <p14:tracePt t="56495" x="4749800" y="6665913"/>
          <p14:tracePt t="56502" x="4759325" y="6665913"/>
          <p14:tracePt t="56510" x="4776788" y="6665913"/>
          <p14:tracePt t="56518" x="4795838" y="6665913"/>
          <p14:tracePt t="56526" x="4813300" y="6665913"/>
          <p14:tracePt t="56534" x="4832350" y="6665913"/>
          <p14:tracePt t="56542" x="4849813" y="6665913"/>
          <p14:tracePt t="56550" x="4859338" y="6665913"/>
          <p14:tracePt t="56559" x="4886325" y="6665913"/>
          <p14:tracePt t="56577" x="4905375" y="6665913"/>
          <p14:tracePt t="56581" x="4922838" y="6665913"/>
          <p14:tracePt t="56589" x="4932363" y="6665913"/>
          <p14:tracePt t="56597" x="4949825" y="6665913"/>
          <p14:tracePt t="56606" x="4959350" y="6665913"/>
          <p14:tracePt t="56613" x="4968875" y="6665913"/>
          <p14:tracePt t="56621" x="4978400" y="6665913"/>
          <p14:tracePt t="56629" x="4986338" y="6665913"/>
          <p14:tracePt t="56637" x="4995863" y="6665913"/>
          <p14:tracePt t="56673" x="5005388" y="6665913"/>
          <p14:tracePt t="56690" x="5014913" y="6665913"/>
          <p14:tracePt t="56697" x="5022850" y="6665913"/>
          <p14:tracePt t="56714" x="5041900" y="6665913"/>
          <p14:tracePt t="56722" x="5049838" y="6665913"/>
          <p14:tracePt t="56731" x="5068888" y="6665913"/>
          <p14:tracePt t="56738" x="5095875" y="6665913"/>
          <p14:tracePt t="56748" x="5114925" y="6665913"/>
          <p14:tracePt t="56758" x="5122863" y="6665913"/>
          <p14:tracePt t="56764" x="5132388" y="6665913"/>
          <p14:tracePt t="56788" x="5141913" y="6665913"/>
          <p14:tracePt t="56820" x="5151438" y="6665913"/>
          <p14:tracePt t="56828" x="5159375" y="6665913"/>
          <p14:tracePt t="56836" x="5178425" y="6665913"/>
          <p14:tracePt t="56844" x="5187950" y="6657975"/>
          <p14:tracePt t="56852" x="5195888" y="6657975"/>
          <p14:tracePt t="56860" x="5205413" y="6657975"/>
          <p14:tracePt t="56868" x="5205413" y="6648450"/>
          <p14:tracePt t="56879" x="5214938" y="6648450"/>
          <p14:tracePt t="56882" x="5232400" y="6648450"/>
          <p14:tracePt t="56891" x="5241925" y="6648450"/>
          <p14:tracePt t="56899" x="5251450" y="6638925"/>
          <p14:tracePt t="56907" x="5260975" y="6638925"/>
          <p14:tracePt t="56923" x="5268913" y="6638925"/>
          <p14:tracePt t="56931" x="5278438" y="6638925"/>
          <p14:tracePt t="56939" x="5287963" y="6638925"/>
          <p14:tracePt t="56947" x="5297488" y="6638925"/>
          <p14:tracePt t="56963" x="5305425" y="6638925"/>
          <p14:tracePt t="56979" x="5314950" y="6638925"/>
          <p14:tracePt t="57003" x="5324475" y="6629400"/>
          <p14:tracePt t="57037" x="5334000" y="6629400"/>
          <p14:tracePt t="57063" x="5341938" y="6629400"/>
          <p14:tracePt t="57079" x="5351463" y="6629400"/>
          <p14:tracePt t="57085" x="5360988" y="6629400"/>
          <p14:tracePt t="57102" x="5368925" y="6629400"/>
          <p14:tracePt t="57173" x="5378450" y="6629400"/>
          <p14:tracePt t="57189" x="5387975" y="6629400"/>
          <p14:tracePt t="57205" x="5397500" y="6629400"/>
          <p14:tracePt t="57221" x="5405438" y="6629400"/>
          <p14:tracePt t="57253" x="5414963" y="6629400"/>
          <p14:tracePt t="57285" x="5424488" y="6629400"/>
          <p14:tracePt t="57351" x="5434013" y="6629400"/>
          <p14:tracePt t="57367" x="5441950" y="6629400"/>
          <p14:tracePt t="57383" x="5451475" y="6629400"/>
          <p14:tracePt t="57391" x="5461000" y="6629400"/>
          <p14:tracePt t="57407" x="5470525" y="6629400"/>
          <p14:tracePt t="57417" x="5478463" y="6629400"/>
          <p14:tracePt t="57601" x="5487988" y="6629400"/>
          <p14:tracePt t="57649" x="5497513" y="6629400"/>
          <p14:tracePt t="57785" x="5507038" y="6629400"/>
          <p14:tracePt t="57817" x="5514975" y="6629400"/>
          <p14:tracePt t="57867" x="5524500" y="6629400"/>
          <p14:tracePt t="57891" x="5534025" y="6629400"/>
          <p14:tracePt t="57939" x="5543550" y="6629400"/>
          <p14:tracePt t="57955" x="5551488" y="6629400"/>
          <p14:tracePt t="57963" x="5561013" y="6629400"/>
          <p14:tracePt t="57971" x="5570538" y="6629400"/>
          <p14:tracePt t="57987" x="5580063" y="6629400"/>
          <p14:tracePt t="58020" x="5588000" y="6629400"/>
          <p14:tracePt t="58028" x="5597525" y="6629400"/>
          <p14:tracePt t="58044" x="5607050" y="6629400"/>
          <p14:tracePt t="58060" x="5616575" y="6629400"/>
          <p14:tracePt t="58075" x="5624513" y="6629400"/>
          <p14:tracePt t="58084" x="5634038" y="6629400"/>
          <p14:tracePt t="58100" x="5643563" y="6629400"/>
          <p14:tracePt t="58108" x="5653088" y="6629400"/>
          <p14:tracePt t="58124" x="5661025" y="6629400"/>
          <p14:tracePt t="58142" x="5670550" y="6629400"/>
          <p14:tracePt t="58160" x="5680075" y="6629400"/>
          <p14:tracePt t="58166" x="5688013" y="6629400"/>
          <p14:tracePt t="58181" x="5697538" y="6629400"/>
          <p14:tracePt t="58190" x="5716588" y="6629400"/>
          <p14:tracePt t="58197" x="5724525" y="6629400"/>
          <p14:tracePt t="58205" x="5743575" y="6629400"/>
          <p14:tracePt t="58213" x="5753100" y="6629400"/>
          <p14:tracePt t="58229" x="5761038" y="6629400"/>
          <p14:tracePt t="58237" x="5770563" y="6629400"/>
          <p14:tracePt t="58253" x="5789613" y="6629400"/>
          <p14:tracePt t="58261" x="5797550" y="6629400"/>
          <p14:tracePt t="58269" x="5807075" y="6629400"/>
          <p14:tracePt t="58277" x="5826125" y="6629400"/>
          <p14:tracePt t="58285" x="5834063" y="6629400"/>
          <p14:tracePt t="58293" x="5843588" y="6629400"/>
          <p14:tracePt t="58301" x="5862638" y="6629400"/>
          <p14:tracePt t="58309" x="5880100" y="6629400"/>
          <p14:tracePt t="58318" x="5889625" y="6629400"/>
          <p14:tracePt t="58325" x="5899150" y="6629400"/>
          <p14:tracePt t="58334" x="5916613" y="6629400"/>
          <p14:tracePt t="58353" x="5935663" y="6629400"/>
          <p14:tracePt t="58361" x="5962650" y="6629400"/>
          <p14:tracePt t="58369" x="5980113" y="6629400"/>
          <p14:tracePt t="58377" x="6016625" y="6629400"/>
          <p14:tracePt t="58385" x="6035675" y="6629400"/>
          <p14:tracePt t="58402" x="6062663" y="6629400"/>
          <p14:tracePt t="58410" x="6116638" y="6629400"/>
          <p14:tracePt t="58421" x="6145213" y="6629400"/>
          <p14:tracePt t="58428" x="6181725" y="6629400"/>
          <p14:tracePt t="58436" x="6208713" y="6629400"/>
          <p14:tracePt t="58444" x="6235700" y="6629400"/>
          <p14:tracePt t="58451" x="6262688" y="6629400"/>
          <p14:tracePt t="58460" x="6281738" y="6629400"/>
          <p14:tracePt t="58468" x="6308725" y="6629400"/>
          <p14:tracePt t="58476" x="6318250" y="6629400"/>
          <p14:tracePt t="58484" x="6335713" y="6629400"/>
          <p14:tracePt t="58491" x="6345238" y="6629400"/>
          <p14:tracePt t="58499" x="6362700" y="6629400"/>
          <p14:tracePt t="58507" x="6381750" y="6629400"/>
          <p14:tracePt t="58515" x="6391275" y="6629400"/>
          <p14:tracePt t="58524" x="6399213" y="6629400"/>
          <p14:tracePt t="58531" x="6418263" y="6629400"/>
          <p14:tracePt t="58541" x="6427788" y="6629400"/>
          <p14:tracePt t="58547" x="6435725" y="6629400"/>
          <p14:tracePt t="58557" x="6454775" y="6629400"/>
          <p14:tracePt t="58563" x="6464300" y="6629400"/>
          <p14:tracePt t="58580" x="6472238" y="6629400"/>
          <p14:tracePt t="58588" x="6491288" y="6629400"/>
          <p14:tracePt t="58596" x="6500813" y="6629400"/>
          <p14:tracePt t="58604" x="6508750" y="6629400"/>
          <p14:tracePt t="58612" x="6518275" y="6629400"/>
          <p14:tracePt t="58621" x="6537325" y="6629400"/>
          <p14:tracePt t="58638" x="6554788" y="6629400"/>
          <p14:tracePt t="58643" x="6564313" y="6629400"/>
          <p14:tracePt t="58651" x="6581775" y="6629400"/>
          <p14:tracePt t="58659" x="6591300" y="6629400"/>
          <p14:tracePt t="58667" x="6600825" y="6629400"/>
          <p14:tracePt t="58691" x="6610350" y="6629400"/>
          <p14:tracePt t="58882" x="6610350" y="6621463"/>
          <p14:tracePt t="58889" x="6610350" y="6592888"/>
          <p14:tracePt t="58898" x="6610350" y="6575425"/>
          <p14:tracePt t="58905" x="6600825" y="6529388"/>
          <p14:tracePt t="58913" x="6591300" y="6502400"/>
          <p14:tracePt t="58921" x="6581775" y="6446838"/>
          <p14:tracePt t="58929" x="6573838" y="6383338"/>
          <p14:tracePt t="58937" x="6554788" y="6310313"/>
          <p14:tracePt t="58945" x="6527800" y="6192838"/>
          <p14:tracePt t="58953" x="6518275" y="6100763"/>
          <p14:tracePt t="58961" x="6481763" y="5918200"/>
          <p14:tracePt t="58969" x="6454775" y="5800725"/>
          <p14:tracePt t="58979" x="6399213" y="5518150"/>
          <p14:tracePt t="58987" x="6372225" y="5399088"/>
          <p14:tracePt t="58995" x="6326188" y="5189538"/>
          <p14:tracePt t="59003" x="6281738" y="5024438"/>
          <p14:tracePt t="59011" x="6254750" y="4924425"/>
          <p14:tracePt t="59020" x="6189663" y="4760913"/>
          <p14:tracePt t="59027" x="6116638" y="4587875"/>
          <p14:tracePt t="59035" x="6053138" y="4459288"/>
          <p14:tracePt t="59043" x="5999163" y="4340225"/>
          <p14:tracePt t="59052" x="5953125" y="4259263"/>
          <p14:tracePt t="59060" x="5916613" y="4176713"/>
          <p14:tracePt t="59069" x="5880100" y="4113213"/>
          <p14:tracePt t="59077" x="5834063" y="4021138"/>
          <p14:tracePt t="59084" x="5780088" y="3948113"/>
          <p14:tracePt t="59091" x="5743575" y="3884613"/>
          <p14:tracePt t="59100" x="5707063" y="3821113"/>
          <p14:tracePt t="59108" x="5653088" y="3721100"/>
          <p14:tracePt t="59116" x="5597525" y="3675063"/>
          <p14:tracePt t="59125" x="5561013" y="3611563"/>
          <p14:tracePt t="59132" x="5524500" y="3565525"/>
          <p14:tracePt t="59141" x="5497513" y="3529013"/>
          <p14:tracePt t="59148" x="5487988" y="3511550"/>
          <p14:tracePt t="59156" x="5461000" y="3482975"/>
          <p14:tracePt t="59163" x="5451475" y="3455988"/>
          <p14:tracePt t="59173" x="5441950" y="3438525"/>
          <p14:tracePt t="59179" x="5434013" y="3419475"/>
          <p14:tracePt t="59187" x="5424488" y="3402013"/>
          <p14:tracePt t="59195" x="5424488" y="3382963"/>
          <p14:tracePt t="59203" x="5424488" y="3365500"/>
          <p14:tracePt t="59211" x="5414963" y="3328988"/>
          <p14:tracePt t="59219" x="5414963" y="3302000"/>
          <p14:tracePt t="59227" x="5414963" y="3273425"/>
          <p14:tracePt t="59235" x="5405438" y="3228975"/>
          <p14:tracePt t="59243" x="5405438" y="3155950"/>
          <p14:tracePt t="59253" x="5397500" y="3100388"/>
          <p14:tracePt t="59259" x="5397500" y="3046413"/>
          <p14:tracePt t="59269" x="5397500" y="2982913"/>
          <p14:tracePt t="59277" x="5378450" y="2946400"/>
          <p14:tracePt t="59285" x="5378450" y="2900363"/>
          <p14:tracePt t="59293" x="5378450" y="2873375"/>
          <p14:tracePt t="59301" x="5378450" y="2844800"/>
          <p14:tracePt t="59309" x="5378450" y="2827338"/>
          <p14:tracePt t="59317" x="5378450" y="2808288"/>
          <p14:tracePt t="59325" x="5387975" y="2800350"/>
          <p14:tracePt t="59333" x="5387975" y="2781300"/>
          <p14:tracePt t="59341" x="5397500" y="2771775"/>
          <p14:tracePt t="59349" x="5397500" y="2763838"/>
          <p14:tracePt t="59358" x="5405438" y="2763838"/>
          <p14:tracePt t="59421" x="5414963" y="2763838"/>
          <p14:tracePt t="59429" x="5424488" y="2763838"/>
          <p14:tracePt t="59437" x="5441950" y="2771775"/>
          <p14:tracePt t="59445" x="5451475" y="2808288"/>
          <p14:tracePt t="59453" x="5461000" y="2827338"/>
          <p14:tracePt t="59462" x="5470525" y="2854325"/>
          <p14:tracePt t="59469" x="5478463" y="2873375"/>
          <p14:tracePt t="59478" x="5487988" y="2917825"/>
          <p14:tracePt t="59485" x="5487988" y="2946400"/>
          <p14:tracePt t="59493" x="5507038" y="2973388"/>
          <p14:tracePt t="59502" x="5514975" y="3009900"/>
          <p14:tracePt t="59509" x="5534025" y="3046413"/>
          <p14:tracePt t="59517" x="5543550" y="3073400"/>
          <p14:tracePt t="59527" x="5551488" y="3109913"/>
          <p14:tracePt t="59533" x="5551488" y="3136900"/>
          <p14:tracePt t="59543" x="5561013" y="3163888"/>
          <p14:tracePt t="59549" x="5561013" y="3182938"/>
          <p14:tracePt t="59559" x="5561013" y="3200400"/>
          <p14:tracePt t="59566" x="5570538" y="3219450"/>
          <p14:tracePt t="59575" x="5570538" y="3236913"/>
          <p14:tracePt t="59583" x="5570538" y="3246438"/>
          <p14:tracePt t="59591" x="5570538" y="3265488"/>
          <p14:tracePt t="59599" x="5570538" y="3273425"/>
          <p14:tracePt t="59703" x="5570538" y="3282950"/>
          <p14:tracePt t="60121" x="5561013" y="3282950"/>
          <p14:tracePt t="60131" x="5551488" y="3282950"/>
          <p14:tracePt t="60139" x="5543550" y="3282950"/>
          <p14:tracePt t="60156" x="5534025" y="3273425"/>
          <p14:tracePt t="60163" x="5514975" y="3265488"/>
          <p14:tracePt t="60171" x="5497513" y="3255963"/>
          <p14:tracePt t="60179" x="5478463" y="3236913"/>
          <p14:tracePt t="60187" x="5470525" y="3236913"/>
          <p14:tracePt t="60195" x="5451475" y="3228975"/>
          <p14:tracePt t="60203" x="5434013" y="3219450"/>
          <p14:tracePt t="60211" x="5424488" y="3209925"/>
          <p14:tracePt t="60220" x="5414963" y="3209925"/>
          <p14:tracePt t="60227" x="5405438" y="3200400"/>
          <p14:tracePt t="60235" x="5397500" y="3192463"/>
          <p14:tracePt t="60243" x="5387975" y="3192463"/>
          <p14:tracePt t="60251" x="5378450" y="3182938"/>
          <p14:tracePt t="60259" x="5368925" y="3173413"/>
          <p14:tracePt t="60267" x="5351463" y="3163888"/>
          <p14:tracePt t="60275" x="5334000" y="3155950"/>
          <p14:tracePt t="60283" x="5297488" y="3136900"/>
          <p14:tracePt t="60292" x="5278438" y="3127375"/>
          <p14:tracePt t="60299" x="5278438" y="3119438"/>
          <p14:tracePt t="60309" x="5260975" y="3109913"/>
          <p14:tracePt t="60316" x="5251450" y="3100388"/>
          <p14:tracePt t="60332" x="5241925" y="3082925"/>
          <p14:tracePt t="60340" x="5232400" y="3063875"/>
          <p14:tracePt t="60349" x="5224463" y="3046413"/>
          <p14:tracePt t="60356" x="5214938" y="3009900"/>
          <p14:tracePt t="60365" x="5214938" y="2990850"/>
          <p14:tracePt t="60372" x="5205413" y="2963863"/>
          <p14:tracePt t="60383" x="5205413" y="2946400"/>
          <p14:tracePt t="60387" x="5195888" y="2927350"/>
          <p14:tracePt t="60399" x="5195888" y="2909888"/>
          <p14:tracePt t="60407" x="5187950" y="2881313"/>
          <p14:tracePt t="60413" x="5187950" y="2863850"/>
          <p14:tracePt t="60421" x="5168900" y="2817813"/>
          <p14:tracePt t="60429" x="5168900" y="2800350"/>
          <p14:tracePt t="60437" x="5159375" y="2771775"/>
          <p14:tracePt t="60445" x="5159375" y="2754313"/>
          <p14:tracePt t="60453" x="5151438" y="2735263"/>
          <p14:tracePt t="60461" x="5151438" y="2717800"/>
          <p14:tracePt t="60469" x="5141913" y="2708275"/>
          <p14:tracePt t="60573" x="5141913" y="2735263"/>
          <p14:tracePt t="60581" x="5168900" y="2763838"/>
          <p14:tracePt t="60589" x="5178425" y="2790825"/>
          <p14:tracePt t="60597" x="5195888" y="2827338"/>
          <p14:tracePt t="60609" x="5205413" y="2863850"/>
          <p14:tracePt t="60613" x="5224463" y="2890838"/>
          <p14:tracePt t="60621" x="5241925" y="2927350"/>
          <p14:tracePt t="60629" x="5251450" y="2946400"/>
          <p14:tracePt t="60641" x="5260975" y="2982913"/>
          <p14:tracePt t="60645" x="5268913" y="3027363"/>
          <p14:tracePt t="60657" x="5278438" y="3100388"/>
          <p14:tracePt t="60661" x="5278438" y="3146425"/>
          <p14:tracePt t="60671" x="5278438" y="3173413"/>
          <p14:tracePt t="60680" x="5278438" y="3200400"/>
          <p14:tracePt t="60687" x="5278438" y="3219450"/>
          <p14:tracePt t="60696" x="5268913" y="3228975"/>
          <p14:tracePt t="60704" x="5260975" y="3246438"/>
          <p14:tracePt t="60712" x="5241925" y="3273425"/>
          <p14:tracePt t="60723" x="5224463" y="3282950"/>
          <p14:tracePt t="60729" x="5195888" y="3292475"/>
          <p14:tracePt t="60737" x="5178425" y="3302000"/>
          <p14:tracePt t="60743" x="5159375" y="3302000"/>
          <p14:tracePt t="60753" x="5141913" y="3302000"/>
          <p14:tracePt t="60759" x="5122863" y="3302000"/>
          <p14:tracePt t="60770" x="5114925" y="3302000"/>
          <p14:tracePt t="60775" x="5105400" y="3302000"/>
          <p14:tracePt t="60784" x="5095875" y="3282950"/>
          <p14:tracePt t="60792" x="5095875" y="3255963"/>
          <p14:tracePt t="60800" x="5095875" y="3200400"/>
          <p14:tracePt t="60812" x="5095875" y="3100388"/>
          <p14:tracePt t="60820" x="5095875" y="3027363"/>
          <p14:tracePt t="60828" x="5105400" y="2954338"/>
          <p14:tracePt t="60836" x="5132388" y="2836863"/>
          <p14:tracePt t="60844" x="5159375" y="2763838"/>
          <p14:tracePt t="60854" x="5205413" y="2581275"/>
          <p14:tracePt t="60859" x="5251450" y="2425700"/>
          <p14:tracePt t="60870" x="5278438" y="2316163"/>
          <p14:tracePt t="60876" x="5341938" y="2070100"/>
          <p14:tracePt t="60885" x="5368925" y="1979613"/>
          <p14:tracePt t="60894" x="5414963" y="1804988"/>
          <p14:tracePt t="60900" x="5434013" y="1731963"/>
          <p14:tracePt t="60908" x="5434013" y="1677988"/>
          <p14:tracePt t="60915" x="5434013" y="1651000"/>
          <p14:tracePt t="60925" x="5434013" y="1614488"/>
          <p14:tracePt t="61025" x="5414963" y="1604963"/>
          <p14:tracePt t="61034" x="5397500" y="1595438"/>
          <p14:tracePt t="61041" x="5378450" y="1577975"/>
          <p14:tracePt t="61049" x="5368925" y="1577975"/>
          <p14:tracePt t="61058" x="5351463" y="1558925"/>
          <p14:tracePt t="61065" x="5334000" y="1550988"/>
          <p14:tracePt t="61075" x="5314950" y="1522413"/>
          <p14:tracePt t="61082" x="5297488" y="1514475"/>
          <p14:tracePt t="61098" x="5287963" y="1504950"/>
          <p14:tracePt t="61171" x="5287963" y="1522413"/>
          <p14:tracePt t="61177" x="5287963" y="1531938"/>
          <p14:tracePt t="61185" x="5278438" y="1568450"/>
          <p14:tracePt t="61193" x="5278438" y="1595438"/>
          <p14:tracePt t="61201" x="5278438" y="1624013"/>
          <p14:tracePt t="61212" x="5278438" y="1668463"/>
          <p14:tracePt t="61220" x="5278438" y="1697038"/>
          <p14:tracePt t="61228" x="5278438" y="1731963"/>
          <p14:tracePt t="61236" x="5278438" y="1768475"/>
          <p14:tracePt t="61244" x="5278438" y="1804988"/>
          <p14:tracePt t="61254" x="5278438" y="1851025"/>
          <p14:tracePt t="61260" x="5278438" y="1878013"/>
          <p14:tracePt t="61271" x="5278438" y="1914525"/>
          <p14:tracePt t="61276" x="5278438" y="1960563"/>
          <p14:tracePt t="61285" x="5278438" y="1997075"/>
          <p14:tracePt t="61292" x="5278438" y="2052638"/>
          <p14:tracePt t="61302" x="5278438" y="2097088"/>
          <p14:tracePt t="61308" x="5278438" y="2125663"/>
          <p14:tracePt t="61316" x="5278438" y="2160588"/>
          <p14:tracePt t="61325" x="5287963" y="2206625"/>
          <p14:tracePt t="61334" x="5287963" y="2262188"/>
          <p14:tracePt t="61340" x="5287963" y="2289175"/>
          <p14:tracePt t="61347" x="5287963" y="2306638"/>
          <p14:tracePt t="61356" x="5287963" y="2343150"/>
          <p14:tracePt t="61363" x="5297488" y="2371725"/>
          <p14:tracePt t="61371" x="5297488" y="2398713"/>
          <p14:tracePt t="61379" x="5297488" y="2444750"/>
          <p14:tracePt t="61387" x="5305425" y="2481263"/>
          <p14:tracePt t="61395" x="5305425" y="2525713"/>
          <p14:tracePt t="61403" x="5324475" y="2581275"/>
          <p14:tracePt t="61411" x="5334000" y="2671763"/>
          <p14:tracePt t="61419" x="5334000" y="2717800"/>
          <p14:tracePt t="61427" x="5341938" y="2744788"/>
          <p14:tracePt t="61435" x="5351463" y="2763838"/>
          <p14:tracePt t="61443" x="5351463" y="2781300"/>
          <p14:tracePt t="61451" x="5360988" y="2808288"/>
          <p14:tracePt t="61459" x="5368925" y="2827338"/>
          <p14:tracePt t="61469" x="5378450" y="2836863"/>
          <p14:tracePt t="61475" x="5378450" y="2844800"/>
          <p14:tracePt t="61491" x="5378450" y="2854325"/>
          <p14:tracePt t="61501" x="5387975" y="2854325"/>
          <p14:tracePt t="61517" x="5387975" y="2863850"/>
          <p14:tracePt t="61525" x="5387975" y="2873375"/>
          <p14:tracePt t="61541" x="5397500" y="2873375"/>
          <p14:tracePt t="61582" x="5405438" y="2873375"/>
          <p14:tracePt t="61598" x="5414963" y="2873375"/>
          <p14:tracePt t="61613" x="5424488" y="2854325"/>
          <p14:tracePt t="61624" x="5434013" y="2844800"/>
          <p14:tracePt t="61629" x="5441950" y="2827338"/>
          <p14:tracePt t="61639" x="5451475" y="2800350"/>
          <p14:tracePt t="61645" x="5461000" y="2781300"/>
          <p14:tracePt t="61655" x="5461000" y="2735263"/>
          <p14:tracePt t="61662" x="5470525" y="2698750"/>
          <p14:tracePt t="61671" x="5470525" y="2654300"/>
          <p14:tracePt t="61678" x="5470525" y="2617788"/>
          <p14:tracePt t="61685" x="5470525" y="2525713"/>
          <p14:tracePt t="61694" x="5470525" y="2452688"/>
          <p14:tracePt t="61702" x="5470525" y="2379663"/>
          <p14:tracePt t="61709" x="5470525" y="2325688"/>
          <p14:tracePt t="61718" x="5461000" y="2243138"/>
          <p14:tracePt t="61725" x="5461000" y="2206625"/>
          <p14:tracePt t="61733" x="5461000" y="2152650"/>
          <p14:tracePt t="61742" x="5461000" y="2125663"/>
          <p14:tracePt t="61752" x="5461000" y="2089150"/>
          <p14:tracePt t="61758" x="5461000" y="2052638"/>
          <p14:tracePt t="61768" x="5461000" y="2024063"/>
          <p14:tracePt t="61774" x="5461000" y="1997075"/>
          <p14:tracePt t="61785" x="5461000" y="1951038"/>
          <p14:tracePt t="61791" x="5461000" y="1924050"/>
          <p14:tracePt t="61802" x="5461000" y="1897063"/>
          <p14:tracePt t="61807" x="5461000" y="1878013"/>
          <p14:tracePt t="61815" x="5461000" y="1841500"/>
          <p14:tracePt t="61823" x="5461000" y="1797050"/>
          <p14:tracePt t="61832" x="5461000" y="1760538"/>
          <p14:tracePt t="61842" x="5461000" y="1741488"/>
          <p14:tracePt t="61848" x="5461000" y="1714500"/>
          <p14:tracePt t="61858" x="5461000" y="1687513"/>
          <p14:tracePt t="61864" x="5470525" y="1641475"/>
          <p14:tracePt t="61872" x="5470525" y="1604963"/>
          <p14:tracePt t="61880" x="5478463" y="1558925"/>
          <p14:tracePt t="61888" x="5487988" y="1522413"/>
          <p14:tracePt t="61896" x="5497513" y="1485900"/>
          <p14:tracePt t="61904" x="5497513" y="1449388"/>
          <p14:tracePt t="61912" x="5497513" y="1395413"/>
          <p14:tracePt t="61920" x="5497513" y="1339850"/>
          <p14:tracePt t="61928" x="5507038" y="1295400"/>
          <p14:tracePt t="61936" x="5507038" y="1268413"/>
          <p14:tracePt t="61944" x="5507038" y="1239838"/>
          <p14:tracePt t="61951" x="5507038" y="1222375"/>
          <p14:tracePt t="61959" x="5507038" y="1212850"/>
          <p14:tracePt t="61967" x="5507038" y="1203325"/>
          <p14:tracePt t="62048" x="5507038" y="1231900"/>
          <p14:tracePt t="62060" x="5507038" y="1249363"/>
          <p14:tracePt t="62066" x="5507038" y="1276350"/>
          <p14:tracePt t="62074" x="5507038" y="1303338"/>
          <p14:tracePt t="62080" x="5507038" y="1322388"/>
          <p14:tracePt t="62091" x="5507038" y="1339850"/>
          <p14:tracePt t="62098" x="5507038" y="1358900"/>
          <p14:tracePt t="62108" x="5507038" y="1385888"/>
          <p14:tracePt t="62114" x="5507038" y="1412875"/>
          <p14:tracePt t="62124" x="5507038" y="1458913"/>
          <p14:tracePt t="62130" x="5507038" y="1522413"/>
          <p14:tracePt t="62140" x="5497513" y="1624013"/>
          <p14:tracePt t="62145" x="5497513" y="1677988"/>
          <p14:tracePt t="62155" x="5478463" y="1804988"/>
          <p14:tracePt t="62161" x="5478463" y="1897063"/>
          <p14:tracePt t="62169" x="5470525" y="1960563"/>
          <p14:tracePt t="62177" x="5470525" y="2033588"/>
          <p14:tracePt t="62185" x="5470525" y="2106613"/>
          <p14:tracePt t="62193" x="5470525" y="2160588"/>
          <p14:tracePt t="62201" x="5470525" y="2233613"/>
          <p14:tracePt t="62209" x="5470525" y="2262188"/>
          <p14:tracePt t="62217" x="5470525" y="2306638"/>
          <p14:tracePt t="62225" x="5470525" y="2335213"/>
          <p14:tracePt t="62233" x="5470525" y="2379663"/>
          <p14:tracePt t="62241" x="5470525" y="2416175"/>
          <p14:tracePt t="62249" x="5470525" y="2444750"/>
          <p14:tracePt t="62257" x="5470525" y="2489200"/>
          <p14:tracePt t="62265" x="5470525" y="2517775"/>
          <p14:tracePt t="62273" x="5470525" y="2544763"/>
          <p14:tracePt t="62282" x="5470525" y="2589213"/>
          <p14:tracePt t="62291" x="5470525" y="2644775"/>
          <p14:tracePt t="62298" x="5470525" y="2681288"/>
          <p14:tracePt t="62308" x="5470525" y="2727325"/>
          <p14:tracePt t="62314" x="5470525" y="2763838"/>
          <p14:tracePt t="62324" x="5470525" y="2790825"/>
          <p14:tracePt t="62329" x="5470525" y="2827338"/>
          <p14:tracePt t="62339" x="5470525" y="2863850"/>
          <p14:tracePt t="62347" x="5470525" y="2881313"/>
          <p14:tracePt t="62355" x="5470525" y="2900363"/>
          <p14:tracePt t="62363" x="5470525" y="2917825"/>
          <p14:tracePt t="62371" x="5470525" y="2936875"/>
          <p14:tracePt t="62379" x="5470525" y="2946400"/>
          <p14:tracePt t="62395" x="5470525" y="2954338"/>
          <p14:tracePt t="62403" x="5470525" y="2963863"/>
          <p14:tracePt t="62419" x="5470525" y="2973388"/>
          <p14:tracePt t="62427" x="5461000" y="2982913"/>
          <p14:tracePt t="62443" x="5451475" y="2990850"/>
          <p14:tracePt t="62451" x="5441950" y="3000375"/>
          <p14:tracePt t="62459" x="5434013" y="3009900"/>
          <p14:tracePt t="62467" x="5424488" y="3009900"/>
          <p14:tracePt t="62475" x="5414963" y="3009900"/>
          <p14:tracePt t="62483" x="5405438" y="3009900"/>
          <p14:tracePt t="62491" x="5397500" y="3009900"/>
          <p14:tracePt t="62499" x="5387975" y="3009900"/>
          <p14:tracePt t="62507" x="5378450" y="3009900"/>
          <p14:tracePt t="62523" x="5368925" y="3009900"/>
          <p14:tracePt t="62531" x="5360988" y="3009900"/>
          <p14:tracePt t="62540" x="5351463" y="3009900"/>
          <p14:tracePt t="62551" x="5334000" y="3009900"/>
          <p14:tracePt t="62559" x="5334000" y="3000375"/>
          <p14:tracePt t="62567" x="5324475" y="2990850"/>
          <p14:tracePt t="62575" x="5324475" y="2982913"/>
          <p14:tracePt t="62583" x="5314950" y="2963863"/>
          <p14:tracePt t="62591" x="5314950" y="2954338"/>
          <p14:tracePt t="62599" x="5314950" y="2946400"/>
          <p14:tracePt t="62615" x="5314950" y="2936875"/>
          <p14:tracePt t="62631" x="5314950" y="2927350"/>
          <p14:tracePt t="62642" x="5314950" y="2917825"/>
          <p14:tracePt t="62650" x="5314950" y="2900363"/>
          <p14:tracePt t="62658" x="5314950" y="2881313"/>
          <p14:tracePt t="62666" x="5314950" y="2863850"/>
          <p14:tracePt t="62675" x="5314950" y="2844800"/>
          <p14:tracePt t="62691" x="5314950" y="2827338"/>
          <p14:tracePt t="62697" x="5314950" y="2808288"/>
          <p14:tracePt t="62707" x="5314950" y="2790825"/>
          <p14:tracePt t="62713" x="5314950" y="2781300"/>
          <p14:tracePt t="62722" x="5314950" y="2771775"/>
          <p14:tracePt t="62729" x="5314950" y="2754313"/>
          <p14:tracePt t="62737" x="5314950" y="2735263"/>
          <p14:tracePt t="62745" x="5314950" y="2717800"/>
          <p14:tracePt t="62755" x="5314950" y="2708275"/>
          <p14:tracePt t="62761" x="5314950" y="2671763"/>
          <p14:tracePt t="62770" x="5314950" y="2644775"/>
          <p14:tracePt t="62777" x="5314950" y="2608263"/>
          <p14:tracePt t="62786" x="5314950" y="2562225"/>
          <p14:tracePt t="62793" x="5314950" y="2525713"/>
          <p14:tracePt t="62801" x="5314950" y="2481263"/>
          <p14:tracePt t="62809" x="5314950" y="2444750"/>
          <p14:tracePt t="62817" x="5314950" y="2398713"/>
          <p14:tracePt t="62825" x="5314950" y="2343150"/>
          <p14:tracePt t="62833" x="5314950" y="2316163"/>
          <p14:tracePt t="62841" x="5314950" y="2270125"/>
          <p14:tracePt t="62849" x="5305425" y="2206625"/>
          <p14:tracePt t="62857" x="5305425" y="2160588"/>
          <p14:tracePt t="62865" x="5305425" y="2125663"/>
          <p14:tracePt t="62873" x="5305425" y="2079625"/>
          <p14:tracePt t="62881" x="5305425" y="2052638"/>
          <p14:tracePt t="62891" x="5305425" y="2024063"/>
          <p14:tracePt t="62900" x="5305425" y="1997075"/>
          <p14:tracePt t="62908" x="5305425" y="1979613"/>
          <p14:tracePt t="62924" x="5305425" y="1970088"/>
          <p14:tracePt t="62931" x="5305425" y="1960563"/>
          <p14:tracePt t="63008" x="5305425" y="1987550"/>
          <p14:tracePt t="63016" x="5305425" y="2016125"/>
          <p14:tracePt t="63025" x="5305425" y="2070100"/>
          <p14:tracePt t="63032" x="5314950" y="2133600"/>
          <p14:tracePt t="63043" x="5314950" y="2262188"/>
          <p14:tracePt t="63048" x="5314950" y="2335213"/>
          <p14:tracePt t="63059" x="5334000" y="2408238"/>
          <p14:tracePt t="63075" x="5360988" y="2581275"/>
          <p14:tracePt t="63081" x="5360988" y="2617788"/>
          <p14:tracePt t="63088" x="5368925" y="2671763"/>
          <p14:tracePt t="63096" x="5378450" y="2735263"/>
          <p14:tracePt t="63104" x="5405438" y="2781300"/>
          <p14:tracePt t="63112" x="5414963" y="2808288"/>
          <p14:tracePt t="63120" x="5424488" y="2827338"/>
          <p14:tracePt t="63127" x="5434013" y="2873375"/>
          <p14:tracePt t="63134" x="5441950" y="2890838"/>
          <p14:tracePt t="63143" x="5451475" y="2900363"/>
          <p14:tracePt t="63265" x="5461000" y="2900363"/>
          <p14:tracePt t="63420" x="5461000" y="2909888"/>
          <p14:tracePt t="63450" x="5478463" y="2917825"/>
          <p14:tracePt t="63460" x="5497513" y="2936875"/>
          <p14:tracePt t="63466" x="5514975" y="2973388"/>
          <p14:tracePt t="63475" x="5580063" y="3017838"/>
          <p14:tracePt t="63484" x="5624513" y="3073400"/>
          <p14:tracePt t="63493" x="5688013" y="3119438"/>
          <p14:tracePt t="63499" x="5743575" y="3173413"/>
          <p14:tracePt t="63507" x="5789613" y="3219450"/>
          <p14:tracePt t="63515" x="5826125" y="3265488"/>
          <p14:tracePt t="63525" x="5870575" y="3319463"/>
          <p14:tracePt t="63531" x="5907088" y="3338513"/>
          <p14:tracePt t="63542" x="5953125" y="3375025"/>
          <p14:tracePt t="63547" x="6035675" y="3438525"/>
          <p14:tracePt t="63556" x="6099175" y="3482975"/>
          <p14:tracePt t="63563" x="6145213" y="3511550"/>
          <p14:tracePt t="63571" x="6181725" y="3565525"/>
          <p14:tracePt t="63579" x="6226175" y="3584575"/>
          <p14:tracePt t="63588" x="6245225" y="3602038"/>
          <p14:tracePt t="63596" x="6254750" y="3621088"/>
          <p14:tracePt t="63605" x="6262688" y="3621088"/>
          <p14:tracePt t="63612" x="6262688" y="3629025"/>
          <p14:tracePt t="63636" x="6262688" y="3638550"/>
          <p14:tracePt t="63644" x="6262688" y="3648075"/>
          <p14:tracePt t="63652" x="6235700" y="3657600"/>
          <p14:tracePt t="63660" x="6208713" y="3657600"/>
          <p14:tracePt t="63668" x="6153150" y="3657600"/>
          <p14:tracePt t="63676" x="6099175" y="3657600"/>
          <p14:tracePt t="63684" x="6035675" y="3657600"/>
          <p14:tracePt t="63692" x="5962650" y="3638550"/>
          <p14:tracePt t="63699" x="5899150" y="3629025"/>
          <p14:tracePt t="63707" x="5862638" y="3621088"/>
          <p14:tracePt t="63717" x="5816600" y="3611563"/>
          <p14:tracePt t="63722" x="5789613" y="3584575"/>
          <p14:tracePt t="63733" x="5753100" y="3556000"/>
          <p14:tracePt t="63740" x="5734050" y="3538538"/>
          <p14:tracePt t="63749" x="5724525" y="3492500"/>
          <p14:tracePt t="63755" x="5697538" y="3411538"/>
          <p14:tracePt t="63765" x="5697538" y="3375025"/>
          <p14:tracePt t="63773" x="5697538" y="3338513"/>
          <p14:tracePt t="63782" x="5697538" y="3302000"/>
          <p14:tracePt t="63791" x="5697538" y="3273425"/>
          <p14:tracePt t="63798" x="5724525" y="3228975"/>
          <p14:tracePt t="63808" x="5753100" y="3200400"/>
          <p14:tracePt t="63814" x="5797550" y="3163888"/>
          <p14:tracePt t="63822" x="5843588" y="3136900"/>
          <p14:tracePt t="63830" x="5926138" y="3100388"/>
          <p14:tracePt t="63838" x="6007100" y="3073400"/>
          <p14:tracePt t="63846" x="6189663" y="3027363"/>
          <p14:tracePt t="63854" x="6318250" y="3009900"/>
          <p14:tracePt t="63864" x="6435725" y="3000375"/>
          <p14:tracePt t="63869" x="6764338" y="2982913"/>
          <p14:tracePt t="63878" x="6946900" y="2982913"/>
          <p14:tracePt t="63886" x="7302500" y="2982913"/>
          <p14:tracePt t="63894" x="7466013" y="2990850"/>
          <p14:tracePt t="63905" x="7813675" y="3046413"/>
          <p14:tracePt t="63910" x="7977188" y="3073400"/>
          <p14:tracePt t="63918" x="8059738" y="3119438"/>
          <p14:tracePt t="63926" x="8140700" y="3155950"/>
          <p14:tracePt t="63934" x="8186738" y="3200400"/>
          <p14:tracePt t="63943" x="8223250" y="3265488"/>
          <p14:tracePt t="63950" x="8240713" y="3328988"/>
          <p14:tracePt t="63958" x="8250238" y="3375025"/>
          <p14:tracePt t="63965" x="8259763" y="3411538"/>
          <p14:tracePt t="63973" x="8259763" y="3465513"/>
          <p14:tracePt t="63981" x="8259763" y="3529013"/>
          <p14:tracePt t="63989" x="8259763" y="3565525"/>
          <p14:tracePt t="63999" x="8232775" y="3611563"/>
          <p14:tracePt t="64005" x="8204200" y="3711575"/>
          <p14:tracePt t="64015" x="8169275" y="3784600"/>
          <p14:tracePt t="64021" x="8132763" y="3848100"/>
          <p14:tracePt t="64031" x="8059738" y="3921125"/>
          <p14:tracePt t="64037" x="8013700" y="3967163"/>
          <p14:tracePt t="64047" x="7950200" y="4021138"/>
          <p14:tracePt t="64056" x="7867650" y="4049713"/>
          <p14:tracePt t="64063" x="7731125" y="4103688"/>
          <p14:tracePt t="64072" x="7639050" y="4130675"/>
          <p14:tracePt t="64090" x="7375525" y="4176713"/>
          <p14:tracePt t="64095" x="7283450" y="4176713"/>
          <p14:tracePt t="64104" x="7102475" y="4195763"/>
          <p14:tracePt t="64111" x="6937375" y="4195763"/>
          <p14:tracePt t="64119" x="6746875" y="4195763"/>
          <p14:tracePt t="64127" x="6637338" y="4195763"/>
          <p14:tracePt t="64135" x="6354763" y="4186238"/>
          <p14:tracePt t="64143" x="6245225" y="4167188"/>
          <p14:tracePt t="64151" x="6108700" y="4159250"/>
          <p14:tracePt t="64159" x="5999163" y="4130675"/>
          <p14:tracePt t="64167" x="5916613" y="4113213"/>
          <p14:tracePt t="64175" x="5862638" y="4094163"/>
          <p14:tracePt t="64183" x="5834063" y="4094163"/>
          <p14:tracePt t="64191" x="5807075" y="4086225"/>
          <p14:tracePt t="64242" x="5807075" y="4076700"/>
          <p14:tracePt t="64248" x="5807075" y="4067175"/>
          <p14:tracePt t="64258" x="5807075" y="4057650"/>
          <p14:tracePt t="64264" x="5797550" y="4049713"/>
          <p14:tracePt t="64275" x="5797550" y="4030663"/>
          <p14:tracePt t="64280" x="5789613" y="4030663"/>
          <p14:tracePt t="64291" x="5789613" y="4021138"/>
          <p14:tracePt t="64296" x="5789613" y="4013200"/>
          <p14:tracePt t="64308" x="5789613" y="4003675"/>
          <p14:tracePt t="64314" x="5780088" y="3994150"/>
          <p14:tracePt t="64322" x="5780088" y="3976688"/>
          <p14:tracePt t="64330" x="5780088" y="3957638"/>
          <p14:tracePt t="64338" x="5780088" y="3940175"/>
          <p14:tracePt t="64346" x="5780088" y="3930650"/>
          <p14:tracePt t="64354" x="5780088" y="3921125"/>
          <p14:tracePt t="64362" x="5780088" y="3894138"/>
          <p14:tracePt t="64370" x="5780088" y="3884613"/>
          <p14:tracePt t="64378" x="5780088" y="3867150"/>
          <p14:tracePt t="64386" x="5780088" y="3857625"/>
          <p14:tracePt t="64394" x="5780088" y="3848100"/>
          <p14:tracePt t="64417" x="5780088" y="3840163"/>
          <p14:tracePt t="64425" x="5789613" y="3830638"/>
          <p14:tracePt t="64432" x="5789613" y="3821113"/>
          <p14:tracePt t="64441" x="5789613" y="3811588"/>
          <p14:tracePt t="64450" x="5789613" y="3803650"/>
          <p14:tracePt t="64458" x="5797550" y="3794125"/>
          <p14:tracePt t="64474" x="5797550" y="3775075"/>
          <p14:tracePt t="64482" x="5797550" y="3757613"/>
          <p14:tracePt t="64491" x="5797550" y="3738563"/>
          <p14:tracePt t="64498" x="5797550" y="3721100"/>
          <p14:tracePt t="64508" x="5797550" y="3702050"/>
          <p14:tracePt t="64514" x="5797550" y="3694113"/>
          <p14:tracePt t="64522" x="5797550" y="3675063"/>
          <p14:tracePt t="64667" x="5797550" y="36655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>
            <a:extLst>
              <a:ext uri="{FF2B5EF4-FFF2-40B4-BE49-F238E27FC236}">
                <a16:creationId xmlns:a16="http://schemas.microsoft.com/office/drawing/2014/main" id="{D88F6172-FC07-425F-95B4-3492837B6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33375"/>
            <a:ext cx="7993063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10) Others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endParaRPr lang="en-US" altLang="zh-CN" sz="2800" baseline="300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68611" name="文本框 2">
            <a:extLst>
              <a:ext uri="{FF2B5EF4-FFF2-40B4-BE49-F238E27FC236}">
                <a16:creationId xmlns:a16="http://schemas.microsoft.com/office/drawing/2014/main" id="{F2481A86-844A-470B-BAFE-2088C13D0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612900"/>
            <a:ext cx="433705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Isocyanate, -N=C=O</a:t>
            </a:r>
          </a:p>
          <a:p>
            <a:r>
              <a:rPr lang="en-US" altLang="zh-CN"/>
              <a:t>Diazonium, -N≡N</a:t>
            </a:r>
            <a:r>
              <a:rPr lang="en-US" altLang="zh-CN" baseline="30000"/>
              <a:t>+</a:t>
            </a:r>
          </a:p>
          <a:p>
            <a:r>
              <a:rPr lang="en-US" altLang="zh-CN"/>
              <a:t>Allene, -C=C=C</a:t>
            </a:r>
          </a:p>
          <a:p>
            <a:r>
              <a:rPr lang="en-US" altLang="zh-CN"/>
              <a:t>Ketene, -C=C=O</a:t>
            </a:r>
          </a:p>
          <a:p>
            <a:endParaRPr lang="en-US" altLang="zh-CN"/>
          </a:p>
          <a:p>
            <a:r>
              <a:rPr lang="en-US" altLang="zh-CN"/>
              <a:t>Halide</a:t>
            </a:r>
          </a:p>
          <a:p>
            <a:endParaRPr lang="en-US" altLang="zh-CN"/>
          </a:p>
          <a:p>
            <a:r>
              <a:rPr lang="en-US" altLang="zh-CN"/>
              <a:t>Nitro, -NO</a:t>
            </a:r>
            <a:r>
              <a:rPr lang="en-US" altLang="zh-CN" baseline="-25000"/>
              <a:t>2</a:t>
            </a:r>
          </a:p>
          <a:p>
            <a:endParaRPr lang="en-US" altLang="zh-CN" baseline="-25000"/>
          </a:p>
          <a:p>
            <a:r>
              <a:rPr lang="en-US" altLang="zh-CN"/>
              <a:t>Sulfide, Silicide, Phosphide</a:t>
            </a:r>
            <a:endParaRPr lang="zh-CN" altLang="en-US"/>
          </a:p>
        </p:txBody>
      </p:sp>
      <p:sp>
        <p:nvSpPr>
          <p:cNvPr id="68612" name="AutoShape 3">
            <a:extLst>
              <a:ext uri="{FF2B5EF4-FFF2-40B4-BE49-F238E27FC236}">
                <a16:creationId xmlns:a16="http://schemas.microsoft.com/office/drawing/2014/main" id="{DE8ABE07-D383-4FC1-9F8D-E86AFC1B0B25}"/>
              </a:ext>
            </a:extLst>
          </p:cNvPr>
          <p:cNvSpPr>
            <a:spLocks/>
          </p:cNvSpPr>
          <p:nvPr/>
        </p:nvSpPr>
        <p:spPr bwMode="auto">
          <a:xfrm>
            <a:off x="4413250" y="1844675"/>
            <a:ext cx="358775" cy="1368425"/>
          </a:xfrm>
          <a:prstGeom prst="rightBrace">
            <a:avLst>
              <a:gd name="adj1" fmla="val 5262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8613" name="文本框 5">
            <a:extLst>
              <a:ext uri="{FF2B5EF4-FFF2-40B4-BE49-F238E27FC236}">
                <a16:creationId xmlns:a16="http://schemas.microsoft.com/office/drawing/2014/main" id="{391C108A-8C81-4A82-A236-C5B0A7DE5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688" y="2259013"/>
            <a:ext cx="2538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Book: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Page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117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614" name="文本框 7">
            <a:extLst>
              <a:ext uri="{FF2B5EF4-FFF2-40B4-BE49-F238E27FC236}">
                <a16:creationId xmlns:a16="http://schemas.microsoft.com/office/drawing/2014/main" id="{06B3EBDB-B58E-4B04-9077-030A7E8A3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3767138"/>
            <a:ext cx="254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Book: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Page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115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615" name="文本框 9">
            <a:extLst>
              <a:ext uri="{FF2B5EF4-FFF2-40B4-BE49-F238E27FC236}">
                <a16:creationId xmlns:a16="http://schemas.microsoft.com/office/drawing/2014/main" id="{59CADFB6-3E84-43C8-86E7-CDD23AC7B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583113"/>
            <a:ext cx="254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Book: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Page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119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616" name="文本框 11">
            <a:extLst>
              <a:ext uri="{FF2B5EF4-FFF2-40B4-BE49-F238E27FC236}">
                <a16:creationId xmlns:a16="http://schemas.microsoft.com/office/drawing/2014/main" id="{63C0099E-CA95-4E17-9752-E1C3CD5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63" y="5302250"/>
            <a:ext cx="3197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Book: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Page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119-120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A5FF4A8-6ABC-4818-A168-6B6EE990C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44"/>
    </mc:Choice>
    <mc:Fallback>
      <p:transition spd="slow" advTm="43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02" x="5780088" y="3684588"/>
          <p14:tracePt t="6110" x="5743575" y="3711575"/>
          <p14:tracePt t="6117" x="5680075" y="3784600"/>
          <p14:tracePt t="6125" x="5661025" y="3794125"/>
          <p14:tracePt t="6134" x="5616575" y="3821113"/>
          <p14:tracePt t="6141" x="5551488" y="3875088"/>
          <p14:tracePt t="6149" x="5514975" y="3911600"/>
          <p14:tracePt t="6157" x="5497513" y="3930650"/>
          <p14:tracePt t="6166" x="5470525" y="3948113"/>
          <p14:tracePt t="6173" x="5451475" y="3957638"/>
          <p14:tracePt t="6181" x="5414963" y="3976688"/>
          <p14:tracePt t="6191" x="5360988" y="4003675"/>
          <p14:tracePt t="6197" x="5314950" y="4021138"/>
          <p14:tracePt t="6209" x="5232400" y="4040188"/>
          <p14:tracePt t="6215" x="5141913" y="4049713"/>
          <p14:tracePt t="6222" x="5032375" y="4067175"/>
          <p14:tracePt t="6232" x="4922838" y="4067175"/>
          <p14:tracePt t="6240" x="4813300" y="4057650"/>
          <p14:tracePt t="6247" x="4695825" y="4030663"/>
          <p14:tracePt t="6255" x="4622800" y="4021138"/>
          <p14:tracePt t="6263" x="4540250" y="3994150"/>
          <p14:tracePt t="6271" x="4494213" y="3957638"/>
          <p14:tracePt t="6279" x="4430713" y="3930650"/>
          <p14:tracePt t="6287" x="4413250" y="3911600"/>
          <p14:tracePt t="6295" x="4384675" y="3884613"/>
          <p14:tracePt t="6304" x="4348163" y="3848100"/>
          <p14:tracePt t="6311" x="4330700" y="3830638"/>
          <p14:tracePt t="6319" x="4311650" y="3803650"/>
          <p14:tracePt t="6327" x="4284663" y="3767138"/>
          <p14:tracePt t="6335" x="4257675" y="3721100"/>
          <p14:tracePt t="6343" x="4221163" y="3694113"/>
          <p14:tracePt t="6351" x="4175125" y="3638550"/>
          <p14:tracePt t="6359" x="4138613" y="3621088"/>
          <p14:tracePt t="6367" x="4084638" y="3584575"/>
          <p14:tracePt t="6375" x="4057650" y="3575050"/>
          <p14:tracePt t="6383" x="4011613" y="3565525"/>
          <p14:tracePt t="6391" x="3919538" y="3538538"/>
          <p14:tracePt t="6399" x="3875088" y="3529013"/>
          <p14:tracePt t="6407" x="3829050" y="3502025"/>
          <p14:tracePt t="6416" x="3783013" y="3492500"/>
          <p14:tracePt t="6425" x="3746500" y="3492500"/>
          <p14:tracePt t="6432" x="3692525" y="3475038"/>
          <p14:tracePt t="6440" x="3646488" y="3455988"/>
          <p14:tracePt t="6447" x="3573463" y="3446463"/>
          <p14:tracePt t="6456" x="3536950" y="3438525"/>
          <p14:tracePt t="6464" x="3509963" y="3438525"/>
          <p14:tracePt t="6472" x="3490913" y="3429000"/>
          <p14:tracePt t="6481" x="3482975" y="3419475"/>
          <p14:tracePt t="6489" x="3473450" y="3411538"/>
          <p14:tracePt t="6498" x="3473450" y="3402013"/>
          <p14:tracePt t="6514" x="3473450" y="3392488"/>
          <p14:tracePt t="6522" x="3482975" y="3392488"/>
          <p14:tracePt t="6529" x="3509963" y="3392488"/>
          <p14:tracePt t="6537" x="3527425" y="3392488"/>
          <p14:tracePt t="6545" x="3556000" y="3392488"/>
          <p14:tracePt t="6554" x="3592513" y="3392488"/>
          <p14:tracePt t="6561" x="3609975" y="3402013"/>
          <p14:tracePt t="6571" x="3636963" y="3411538"/>
          <p14:tracePt t="6577" x="3656013" y="3419475"/>
          <p14:tracePt t="6585" x="3683000" y="3429000"/>
          <p14:tracePt t="6594" x="3702050" y="3438525"/>
          <p14:tracePt t="6602" x="3729038" y="3455988"/>
          <p14:tracePt t="6610" x="3756025" y="3492500"/>
          <p14:tracePt t="6617" x="3765550" y="3548063"/>
          <p14:tracePt t="6787" x="3783013" y="3529013"/>
          <p14:tracePt t="6795" x="3802063" y="3511550"/>
          <p14:tracePt t="6803" x="3829050" y="3465513"/>
          <p14:tracePt t="6815" x="3829050" y="3455988"/>
          <p14:tracePt t="6823" x="3838575" y="3429000"/>
          <p14:tracePt t="6831" x="3838575" y="3402013"/>
          <p14:tracePt t="6839" x="3838575" y="3382963"/>
          <p14:tracePt t="6848" x="3838575" y="3355975"/>
          <p14:tracePt t="6857" x="3802063" y="3309938"/>
          <p14:tracePt t="6864" x="3775075" y="3282950"/>
          <p14:tracePt t="6873" x="3738563" y="3228975"/>
          <p14:tracePt t="6889" x="3646488" y="3136900"/>
          <p14:tracePt t="6896" x="3619500" y="3100388"/>
          <p14:tracePt t="6905" x="3592513" y="3100388"/>
          <p14:tracePt t="6911" x="3573463" y="3082925"/>
          <p14:tracePt t="6919" x="3573463" y="3073400"/>
          <p14:tracePt t="6927" x="3573463" y="3063875"/>
          <p14:tracePt t="6943" x="3563938" y="3054350"/>
          <p14:tracePt t="6951" x="3556000" y="3054350"/>
          <p14:tracePt t="6959" x="3546475" y="3054350"/>
          <p14:tracePt t="6967" x="3527425" y="3054350"/>
          <p14:tracePt t="6975" x="3509963" y="3046413"/>
          <p14:tracePt t="6984" x="3482975" y="3046413"/>
          <p14:tracePt t="6991" x="3463925" y="3036888"/>
          <p14:tracePt t="7000" x="3436938" y="3036888"/>
          <p14:tracePt t="7008" x="3419475" y="3027363"/>
          <p14:tracePt t="7016" x="3373438" y="3009900"/>
          <p14:tracePt t="7026" x="3346450" y="3000375"/>
          <p14:tracePt t="7031" x="3317875" y="2990850"/>
          <p14:tracePt t="7039" x="3281363" y="2982913"/>
          <p14:tracePt t="7049" x="3254375" y="2982913"/>
          <p14:tracePt t="7055" x="3227388" y="2973388"/>
          <p14:tracePt t="7065" x="3190875" y="2963863"/>
          <p14:tracePt t="7071" x="3163888" y="2954338"/>
          <p14:tracePt t="7081" x="3127375" y="2946400"/>
          <p14:tracePt t="7089" x="3081338" y="2946400"/>
          <p14:tracePt t="7097" x="3054350" y="2936875"/>
          <p14:tracePt t="7105" x="3008313" y="2936875"/>
          <p14:tracePt t="7113" x="2981325" y="2917825"/>
          <p14:tracePt t="7121" x="2954338" y="2917825"/>
          <p14:tracePt t="7129" x="2935288" y="2917825"/>
          <p14:tracePt t="7137" x="2925763" y="2917825"/>
          <p14:tracePt t="7189" x="2935288" y="2917825"/>
          <p14:tracePt t="7197" x="2962275" y="2917825"/>
          <p14:tracePt t="7205" x="2990850" y="2917825"/>
          <p14:tracePt t="7213" x="3044825" y="2927350"/>
          <p14:tracePt t="7221" x="3127375" y="2927350"/>
          <p14:tracePt t="7229" x="3163888" y="2927350"/>
          <p14:tracePt t="7237" x="3263900" y="2927350"/>
          <p14:tracePt t="7245" x="3317875" y="2927350"/>
          <p14:tracePt t="7255" x="3500438" y="2936875"/>
          <p14:tracePt t="7261" x="3629025" y="2936875"/>
          <p14:tracePt t="7270" x="3738563" y="2936875"/>
          <p14:tracePt t="7277" x="3810000" y="2936875"/>
          <p14:tracePt t="7286" x="3902075" y="2954338"/>
          <p14:tracePt t="7292" x="4021138" y="2954338"/>
          <p14:tracePt t="7301" x="4094163" y="2963863"/>
          <p14:tracePt t="7309" x="4165600" y="2982913"/>
          <p14:tracePt t="7317" x="4230688" y="2982913"/>
          <p14:tracePt t="7325" x="4257675" y="2990850"/>
          <p14:tracePt t="7333" x="4284663" y="2990850"/>
          <p14:tracePt t="7343" x="4311650" y="3000375"/>
          <p14:tracePt t="7351" x="4330700" y="3009900"/>
          <p14:tracePt t="7368" x="4340225" y="3017838"/>
          <p14:tracePt t="7376" x="4340225" y="3027363"/>
          <p14:tracePt t="7384" x="4348163" y="3027363"/>
          <p14:tracePt t="7392" x="4357688" y="3046413"/>
          <p14:tracePt t="7399" x="4367213" y="3063875"/>
          <p14:tracePt t="7410" x="4376738" y="3100388"/>
          <p14:tracePt t="7415" x="4384675" y="3119438"/>
          <p14:tracePt t="7425" x="4394200" y="3136900"/>
          <p14:tracePt t="7432" x="4403725" y="3163888"/>
          <p14:tracePt t="7443" x="4413250" y="3192463"/>
          <p14:tracePt t="7448" x="4430713" y="3236913"/>
          <p14:tracePt t="7457" x="4440238" y="3255963"/>
          <p14:tracePt t="7464" x="4448175" y="3282950"/>
          <p14:tracePt t="7472" x="4448175" y="3302000"/>
          <p14:tracePt t="7479" x="4457700" y="3328988"/>
          <p14:tracePt t="7488" x="4457700" y="3346450"/>
          <p14:tracePt t="7496" x="4457700" y="3365500"/>
          <p14:tracePt t="7505" x="4467225" y="3382963"/>
          <p14:tracePt t="7511" x="4467225" y="3419475"/>
          <p14:tracePt t="7528" x="4467225" y="3429000"/>
          <p14:tracePt t="7536" x="4467225" y="3446463"/>
          <p14:tracePt t="7544" x="4467225" y="3465513"/>
          <p14:tracePt t="7552" x="4457700" y="3475038"/>
          <p14:tracePt t="7559" x="4448175" y="3482975"/>
          <p14:tracePt t="7567" x="4430713" y="3492500"/>
          <p14:tracePt t="7575" x="4403725" y="3502025"/>
          <p14:tracePt t="7583" x="4384675" y="3511550"/>
          <p14:tracePt t="7591" x="4357688" y="3519488"/>
          <p14:tracePt t="7601" x="4321175" y="3529013"/>
          <p14:tracePt t="7607" x="4303713" y="3538538"/>
          <p14:tracePt t="7617" x="4275138" y="3548063"/>
          <p14:tracePt t="7625" x="4257675" y="3556000"/>
          <p14:tracePt t="7633" x="4230688" y="3565525"/>
          <p14:tracePt t="7641" x="4221163" y="3575050"/>
          <p14:tracePt t="7649" x="4211638" y="3575050"/>
          <p14:tracePt t="7657" x="4202113" y="3575050"/>
          <p14:tracePt t="7697" x="4202113" y="3584575"/>
          <p14:tracePt t="7737" x="4221163" y="3584575"/>
          <p14:tracePt t="7745" x="4238625" y="3584575"/>
          <p14:tracePt t="7753" x="4257675" y="3592513"/>
          <p14:tracePt t="7761" x="4284663" y="3592513"/>
          <p14:tracePt t="7771" x="4303713" y="3602038"/>
          <p14:tracePt t="7777" x="4321175" y="3602038"/>
          <p14:tracePt t="7786" x="4340225" y="3602038"/>
          <p14:tracePt t="7793" x="4348163" y="3602038"/>
          <p14:tracePt t="7801" x="4357688" y="3602038"/>
          <p14:tracePt t="7809" x="4367213" y="3611563"/>
          <p14:tracePt t="7817" x="4384675" y="3611563"/>
          <p14:tracePt t="7827" x="4394200" y="3611563"/>
          <p14:tracePt t="7833" x="4413250" y="3621088"/>
          <p14:tracePt t="7841" x="4440238" y="3621088"/>
          <p14:tracePt t="7850" x="4457700" y="3621088"/>
          <p14:tracePt t="7857" x="4476750" y="3621088"/>
          <p14:tracePt t="7866" x="4494213" y="3621088"/>
          <p14:tracePt t="7874" x="4530725" y="3621088"/>
          <p14:tracePt t="7890" x="4576763" y="3621088"/>
          <p14:tracePt t="7900" x="4613275" y="3621088"/>
          <p14:tracePt t="7910" x="4640263" y="3621088"/>
          <p14:tracePt t="7914" x="4667250" y="3621088"/>
          <p14:tracePt t="7924" x="4695825" y="3621088"/>
          <p14:tracePt t="7931" x="4740275" y="3611563"/>
          <p14:tracePt t="7939" x="4813300" y="3611563"/>
          <p14:tracePt t="7947" x="4868863" y="3611563"/>
          <p14:tracePt t="7958" x="4959350" y="3611563"/>
          <p14:tracePt t="7964" x="5032375" y="3611563"/>
          <p14:tracePt t="7972" x="5114925" y="3611563"/>
          <p14:tracePt t="7980" x="5168900" y="3611563"/>
          <p14:tracePt t="7989" x="5241925" y="3611563"/>
          <p14:tracePt t="7996" x="5334000" y="3611563"/>
          <p14:tracePt t="8005" x="5405438" y="3611563"/>
          <p14:tracePt t="8011" x="5478463" y="3611563"/>
          <p14:tracePt t="8021" x="5551488" y="3611563"/>
          <p14:tracePt t="8028" x="5653088" y="3611563"/>
          <p14:tracePt t="8036" x="5707063" y="3621088"/>
          <p14:tracePt t="8044" x="5761038" y="3621088"/>
          <p14:tracePt t="8052" x="5826125" y="3638550"/>
          <p14:tracePt t="8059" x="5899150" y="3648075"/>
          <p14:tracePt t="8068" x="6016625" y="3675063"/>
          <p14:tracePt t="8075" x="6053138" y="3675063"/>
          <p14:tracePt t="8084" x="6108700" y="3684588"/>
          <p14:tracePt t="8092" x="6153150" y="3702050"/>
          <p14:tracePt t="8099" x="6181725" y="3702050"/>
          <p14:tracePt t="8109" x="6218238" y="3711575"/>
          <p14:tracePt t="8116" x="6254750" y="3711575"/>
          <p14:tracePt t="8125" x="6299200" y="3721100"/>
          <p14:tracePt t="8132" x="6318250" y="3721100"/>
          <p14:tracePt t="8142" x="6345238" y="3730625"/>
          <p14:tracePt t="8147" x="6372225" y="3730625"/>
          <p14:tracePt t="8159" x="6399213" y="3738563"/>
          <p14:tracePt t="8164" x="6435725" y="3738563"/>
          <p14:tracePt t="8175" x="6464300" y="3738563"/>
          <p14:tracePt t="8179" x="6491288" y="3748088"/>
          <p14:tracePt t="8189" x="6508750" y="3748088"/>
          <p14:tracePt t="8197" x="6537325" y="3748088"/>
          <p14:tracePt t="8205" x="6554788" y="3757613"/>
          <p14:tracePt t="8213" x="6591300" y="3767138"/>
          <p14:tracePt t="8221" x="6627813" y="3767138"/>
          <p14:tracePt t="8229" x="6645275" y="3775075"/>
          <p14:tracePt t="8237" x="6673850" y="3784600"/>
          <p14:tracePt t="8245" x="6710363" y="3784600"/>
          <p14:tracePt t="8253" x="6737350" y="3803650"/>
          <p14:tracePt t="8261" x="6773863" y="3803650"/>
          <p14:tracePt t="8271" x="6791325" y="3803650"/>
          <p14:tracePt t="8277" x="6819900" y="3803650"/>
          <p14:tracePt t="8286" x="6856413" y="3811588"/>
          <p14:tracePt t="8293" x="6883400" y="3811588"/>
          <p14:tracePt t="8301" x="6892925" y="3811588"/>
          <p14:tracePt t="8309" x="6910388" y="3811588"/>
          <p14:tracePt t="8317" x="6929438" y="3821113"/>
          <p14:tracePt t="8325" x="6937375" y="3821113"/>
          <p14:tracePt t="8349" x="6946900" y="3821113"/>
          <p14:tracePt t="8358" x="6956425" y="3840163"/>
          <p14:tracePt t="8366" x="6973888" y="3840163"/>
          <p14:tracePt t="8374" x="6983413" y="3848100"/>
          <p14:tracePt t="8381" x="7000875" y="3857625"/>
          <p14:tracePt t="8390" x="7010400" y="3867150"/>
          <p14:tracePt t="8398" x="7019925" y="3867150"/>
          <p14:tracePt t="8407" x="7019925" y="3875088"/>
          <p14:tracePt t="8413" x="7029450" y="3884613"/>
          <p14:tracePt t="8421" x="7037388" y="3884613"/>
          <p14:tracePt t="8445" x="7037388" y="3894138"/>
          <p14:tracePt t="9413" x="7037388" y="3884613"/>
          <p14:tracePt t="9430" x="7037388" y="3875088"/>
          <p14:tracePt t="9438" x="7029450" y="3857625"/>
          <p14:tracePt t="9445" x="7019925" y="3830638"/>
          <p14:tracePt t="9453" x="7010400" y="3803650"/>
          <p14:tracePt t="9461" x="7000875" y="3775075"/>
          <p14:tracePt t="9471" x="6983413" y="3748088"/>
          <p14:tracePt t="9477" x="6929438" y="3675063"/>
          <p14:tracePt t="9485" x="6892925" y="3611563"/>
          <p14:tracePt t="9495" x="6819900" y="3492500"/>
          <p14:tracePt t="9501" x="6737350" y="3392488"/>
          <p14:tracePt t="9509" x="6645275" y="3309938"/>
          <p14:tracePt t="9516" x="6564313" y="3219450"/>
          <p14:tracePt t="9525" x="6445250" y="3136900"/>
          <p14:tracePt t="9534" x="6235700" y="2990850"/>
          <p14:tracePt t="9543" x="6026150" y="2890838"/>
          <p14:tracePt t="9549" x="5753100" y="2771775"/>
          <p14:tracePt t="9559" x="5487988" y="2698750"/>
          <p14:tracePt t="9568" x="5341938" y="2635250"/>
          <p14:tracePt t="9577" x="5168900" y="2608263"/>
          <p14:tracePt t="9587" x="4959350" y="2554288"/>
          <p14:tracePt t="9593" x="4749800" y="2525713"/>
          <p14:tracePt t="9603" x="4640263" y="2508250"/>
          <p14:tracePt t="9609" x="4567238" y="2508250"/>
          <p14:tracePt t="9620" x="4530725" y="2508250"/>
          <p14:tracePt t="9663" x="4540250" y="2525713"/>
          <p14:tracePt t="9671" x="4576763" y="2554288"/>
          <p14:tracePt t="9679" x="4603750" y="2581275"/>
          <p14:tracePt t="9688" x="4667250" y="2635250"/>
          <p14:tracePt t="9695" x="4713288" y="2654300"/>
          <p14:tracePt t="9704" x="4759325" y="2681288"/>
          <p14:tracePt t="9713" x="4840288" y="2717800"/>
          <p14:tracePt t="9719" x="4959350" y="2744788"/>
          <p14:tracePt t="9729" x="5049838" y="2763838"/>
          <p14:tracePt t="9734" x="5195888" y="2790825"/>
          <p14:tracePt t="9743" x="5378450" y="2817813"/>
          <p14:tracePt t="9751" x="5507038" y="2836863"/>
          <p14:tracePt t="9759" x="5616575" y="2836863"/>
          <p14:tracePt t="9767" x="5789613" y="2854325"/>
          <p14:tracePt t="9775" x="5943600" y="2854325"/>
          <p14:tracePt t="9783" x="6126163" y="2854325"/>
          <p14:tracePt t="9791" x="6254750" y="2854325"/>
          <p14:tracePt t="9799" x="6326188" y="2854325"/>
          <p14:tracePt t="9807" x="6508750" y="2854325"/>
          <p14:tracePt t="9815" x="6600825" y="2854325"/>
          <p14:tracePt t="9823" x="6754813" y="2827338"/>
          <p14:tracePt t="9831" x="6791325" y="2827338"/>
          <p14:tracePt t="9839" x="6892925" y="2817813"/>
          <p14:tracePt t="9847" x="6983413" y="2800350"/>
          <p14:tracePt t="9857" x="7083425" y="2790825"/>
          <p14:tracePt t="9865" x="7110413" y="2781300"/>
          <p14:tracePt t="9873" x="7183438" y="2754313"/>
          <p14:tracePt t="9881" x="7219950" y="2744788"/>
          <p14:tracePt t="9888" x="7265988" y="2727325"/>
          <p14:tracePt t="9897" x="7312025" y="2698750"/>
          <p14:tracePt t="9905" x="7329488" y="2681288"/>
          <p14:tracePt t="9923" x="7356475" y="2654300"/>
          <p14:tracePt t="9929" x="7366000" y="2635250"/>
          <p14:tracePt t="9937" x="7375525" y="2608263"/>
          <p14:tracePt t="9946" x="7402513" y="2589213"/>
          <p14:tracePt t="9955" x="7412038" y="2554288"/>
          <p14:tracePt t="9961" x="7412038" y="2525713"/>
          <p14:tracePt t="9971" x="7412038" y="2498725"/>
          <p14:tracePt t="9977" x="7412038" y="2471738"/>
          <p14:tracePt t="9986" x="7412038" y="2444750"/>
          <p14:tracePt t="9993" x="7412038" y="2398713"/>
          <p14:tracePt t="10001" x="7412038" y="2371725"/>
          <p14:tracePt t="10009" x="7385050" y="2343150"/>
          <p14:tracePt t="10017" x="7375525" y="2306638"/>
          <p14:tracePt t="10026" x="7348538" y="2279650"/>
          <p14:tracePt t="10034" x="7329488" y="2262188"/>
          <p14:tracePt t="10041" x="7265988" y="2206625"/>
          <p14:tracePt t="10050" x="7183438" y="2189163"/>
          <p14:tracePt t="10057" x="7110413" y="2143125"/>
          <p14:tracePt t="10066" x="6992938" y="2116138"/>
          <p14:tracePt t="10077" x="6864350" y="2089150"/>
          <p14:tracePt t="10081" x="6754813" y="2070100"/>
          <p14:tracePt t="10093" x="6618288" y="2060575"/>
          <p14:tracePt t="10096" x="6391275" y="2043113"/>
          <p14:tracePt t="10105" x="6199188" y="2043113"/>
          <p14:tracePt t="10113" x="6053138" y="2024063"/>
          <p14:tracePt t="10121" x="5797550" y="2024063"/>
          <p14:tracePt t="10129" x="5580063" y="2024063"/>
          <p14:tracePt t="10137" x="5414963" y="2024063"/>
          <p14:tracePt t="10145" x="5287963" y="2033588"/>
          <p14:tracePt t="10155" x="5086350" y="2052638"/>
          <p14:tracePt t="10163" x="4968875" y="2079625"/>
          <p14:tracePt t="10171" x="4913313" y="2089150"/>
          <p14:tracePt t="10178" x="4832350" y="2116138"/>
          <p14:tracePt t="10187" x="4767263" y="2152650"/>
          <p14:tracePt t="10195" x="4749800" y="2170113"/>
          <p14:tracePt t="10204" x="4740275" y="2179638"/>
          <p14:tracePt t="10211" x="4740275" y="2189163"/>
          <p14:tracePt t="10220" x="4740275" y="2206625"/>
          <p14:tracePt t="10227" x="4740275" y="2233613"/>
          <p14:tracePt t="10235" x="4740275" y="2252663"/>
          <p14:tracePt t="10243" x="4740275" y="2279650"/>
          <p14:tracePt t="10251" x="4749800" y="2325688"/>
          <p14:tracePt t="10259" x="4759325" y="2352675"/>
          <p14:tracePt t="10267" x="4759325" y="2408238"/>
          <p14:tracePt t="10276" x="4786313" y="2471738"/>
          <p14:tracePt t="10283" x="4786313" y="2498725"/>
          <p14:tracePt t="10295" x="4813300" y="2554288"/>
          <p14:tracePt t="10303" x="4832350" y="2598738"/>
          <p14:tracePt t="10311" x="4859338" y="2662238"/>
          <p14:tracePt t="10320" x="4895850" y="2708275"/>
          <p14:tracePt t="10327" x="4968875" y="2808288"/>
          <p14:tracePt t="10335" x="5014913" y="2844800"/>
          <p14:tracePt t="10343" x="5114925" y="2917825"/>
          <p14:tracePt t="10351" x="5195888" y="2954338"/>
          <p14:tracePt t="10360" x="5305425" y="3017838"/>
          <p14:tracePt t="10367" x="5424488" y="3063875"/>
          <p14:tracePt t="10377" x="5543550" y="3100388"/>
          <p14:tracePt t="10383" x="5653088" y="3119438"/>
          <p14:tracePt t="10392" x="5780088" y="3146425"/>
          <p14:tracePt t="10399" x="5889625" y="3163888"/>
          <p14:tracePt t="10407" x="6072188" y="3173413"/>
          <p14:tracePt t="10415" x="6199188" y="3173413"/>
          <p14:tracePt t="10423" x="6308725" y="3173413"/>
          <p14:tracePt t="10431" x="6372225" y="3173413"/>
          <p14:tracePt t="10441" x="6518275" y="3173413"/>
          <p14:tracePt t="10449" x="6691313" y="3173413"/>
          <p14:tracePt t="10457" x="6800850" y="3173413"/>
          <p14:tracePt t="10466" x="6864350" y="3173413"/>
          <p14:tracePt t="10473" x="6956425" y="3173413"/>
          <p14:tracePt t="10482" x="7029450" y="3173413"/>
          <p14:tracePt t="10489" x="7102475" y="3173413"/>
          <p14:tracePt t="10497" x="7146925" y="3173413"/>
          <p14:tracePt t="10505" x="7202488" y="3163888"/>
          <p14:tracePt t="10514" x="7265988" y="3146425"/>
          <p14:tracePt t="10522" x="7319963" y="3146425"/>
          <p14:tracePt t="10531" x="7385050" y="3127375"/>
          <p14:tracePt t="10538" x="7421563" y="3127375"/>
          <p14:tracePt t="10545" x="7448550" y="3127375"/>
          <p14:tracePt t="10555" x="7448550" y="3173413"/>
          <p14:tracePt t="10562" x="7392988" y="3255963"/>
          <p14:tracePt t="10570" x="7292975" y="3355975"/>
          <p14:tracePt t="10735" x="7292975" y="3309938"/>
          <p14:tracePt t="10743" x="7292975" y="3282950"/>
          <p14:tracePt t="10751" x="7312025" y="3246438"/>
          <p14:tracePt t="10759" x="7329488" y="3219450"/>
          <p14:tracePt t="10767" x="7339013" y="3192463"/>
          <p14:tracePt t="10776" x="7348538" y="3173413"/>
          <p14:tracePt t="10783" x="7348538" y="3163888"/>
          <p14:tracePt t="10791" x="7348538" y="3146425"/>
          <p14:tracePt t="10799" x="7348538" y="3127375"/>
          <p14:tracePt t="10807" x="7348538" y="3119438"/>
          <p14:tracePt t="10815" x="7348538" y="3109913"/>
          <p14:tracePt t="10831" x="7339013" y="3100388"/>
          <p14:tracePt t="10863" x="7348538" y="3100388"/>
          <p14:tracePt t="10872" x="7375525" y="3100388"/>
          <p14:tracePt t="10880" x="7392988" y="3100388"/>
          <p14:tracePt t="10889" x="7412038" y="3100388"/>
          <p14:tracePt t="10907" x="7448550" y="3100388"/>
          <p14:tracePt t="10920" x="7475538" y="3100388"/>
          <p14:tracePt t="10927" x="7502525" y="3100388"/>
          <p14:tracePt t="10936" x="7539038" y="3100388"/>
          <p14:tracePt t="10944" x="7575550" y="3109913"/>
          <p14:tracePt t="10952" x="7602538" y="3109913"/>
          <p14:tracePt t="10959" x="7648575" y="3109913"/>
          <p14:tracePt t="10967" x="7675563" y="3109913"/>
          <p14:tracePt t="10977" x="7704138" y="3109913"/>
          <p14:tracePt t="10984" x="7740650" y="3109913"/>
          <p14:tracePt t="10994" x="7748588" y="3109913"/>
          <p14:tracePt t="11001" x="7767638" y="3109913"/>
          <p14:tracePt t="11010" x="7785100" y="3109913"/>
          <p14:tracePt t="11017" x="7804150" y="3109913"/>
          <p14:tracePt t="11026" x="7813675" y="3109913"/>
          <p14:tracePt t="11033" x="7821613" y="3109913"/>
          <p14:tracePt t="11041" x="7831138" y="3109913"/>
          <p14:tracePt t="14296" x="7813675" y="3127375"/>
          <p14:tracePt t="14304" x="7777163" y="3155950"/>
          <p14:tracePt t="14311" x="7740650" y="3182938"/>
          <p14:tracePt t="14321" x="7675563" y="3228975"/>
          <p14:tracePt t="14327" x="7585075" y="3292475"/>
          <p14:tracePt t="14338" x="7485063" y="3346450"/>
          <p14:tracePt t="14345" x="7348538" y="3455988"/>
          <p14:tracePt t="14354" x="7283450" y="3492500"/>
          <p14:tracePt t="14361" x="7192963" y="3556000"/>
          <p14:tracePt t="14370" x="7073900" y="3629025"/>
          <p14:tracePt t="14377" x="7010400" y="3665538"/>
          <p14:tracePt t="14386" x="6929438" y="3702050"/>
          <p14:tracePt t="14393" x="6827838" y="3757613"/>
          <p14:tracePt t="14401" x="6764338" y="3803650"/>
          <p14:tracePt t="14409" x="6627813" y="3875088"/>
          <p14:tracePt t="14417" x="6545263" y="3930650"/>
          <p14:tracePt t="14425" x="6500813" y="3948113"/>
          <p14:tracePt t="14433" x="6362700" y="4030663"/>
          <p14:tracePt t="14441" x="6291263" y="4067175"/>
          <p14:tracePt t="14449" x="6245225" y="4086225"/>
          <p14:tracePt t="14457" x="6162675" y="4130675"/>
          <p14:tracePt t="14465" x="6116638" y="4140200"/>
          <p14:tracePt t="14473" x="6053138" y="4176713"/>
          <p14:tracePt t="14481" x="5980113" y="4203700"/>
          <p14:tracePt t="14489" x="5916613" y="4232275"/>
          <p14:tracePt t="14497" x="5834063" y="4268788"/>
          <p14:tracePt t="14506" x="5807075" y="4276725"/>
          <p14:tracePt t="14513" x="5743575" y="4303713"/>
          <p14:tracePt t="14522" x="5661025" y="4340225"/>
          <p14:tracePt t="14529" x="5624513" y="4349750"/>
          <p14:tracePt t="14538" x="5524500" y="4395788"/>
          <p14:tracePt t="14545" x="5441950" y="4441825"/>
          <p14:tracePt t="14553" x="5368925" y="4449763"/>
          <p14:tracePt t="14561" x="5268913" y="4478338"/>
          <p14:tracePt t="14569" x="5159375" y="4522788"/>
          <p14:tracePt t="14577" x="5041900" y="4532313"/>
          <p14:tracePt t="14585" x="4968875" y="4559300"/>
          <p14:tracePt t="14593" x="4886325" y="4568825"/>
          <p14:tracePt t="14602" x="4813300" y="4587875"/>
          <p14:tracePt t="14612" x="4703763" y="4614863"/>
          <p14:tracePt t="14617" x="4659313" y="4624388"/>
          <p14:tracePt t="14627" x="4630738" y="4632325"/>
          <p14:tracePt t="14634" x="4586288" y="4641850"/>
          <p14:tracePt t="14643" x="4557713" y="4641850"/>
          <p14:tracePt t="14649" x="4513263" y="4668838"/>
          <p14:tracePt t="14659" x="4476750" y="4668838"/>
          <p14:tracePt t="14670" x="4413250" y="4678363"/>
          <p14:tracePt t="14675" x="4384675" y="4678363"/>
          <p14:tracePt t="14685" x="4330700" y="4687888"/>
          <p14:tracePt t="14691" x="4257675" y="4687888"/>
          <p14:tracePt t="14701" x="4184650" y="4687888"/>
          <p14:tracePt t="14706" x="4094163" y="4687888"/>
          <p14:tracePt t="14715" x="3965575" y="4687888"/>
          <p14:tracePt t="14722" x="3856038" y="4687888"/>
          <p14:tracePt t="14731" x="3765550" y="4687888"/>
          <p14:tracePt t="14739" x="3636963" y="4687888"/>
          <p14:tracePt t="14747" x="3509963" y="4687888"/>
          <p14:tracePt t="14755" x="3409950" y="4687888"/>
          <p14:tracePt t="14763" x="3317875" y="4687888"/>
          <p14:tracePt t="14771" x="3190875" y="4687888"/>
          <p14:tracePt t="14779" x="3117850" y="4687888"/>
          <p14:tracePt t="14787" x="3081338" y="4687888"/>
          <p14:tracePt t="14795" x="3008313" y="4687888"/>
          <p14:tracePt t="14804" x="2935288" y="4687888"/>
          <p14:tracePt t="14811" x="2889250" y="4687888"/>
          <p14:tracePt t="14819" x="2835275" y="4678363"/>
          <p14:tracePt t="14827" x="2781300" y="4660900"/>
          <p14:tracePt t="14835" x="2716213" y="4660900"/>
          <p14:tracePt t="14843" x="2625725" y="4651375"/>
          <p14:tracePt t="14852" x="2570163" y="4651375"/>
          <p14:tracePt t="14859" x="2525713" y="4651375"/>
          <p14:tracePt t="14869" x="2470150" y="4641850"/>
          <p14:tracePt t="14888" x="2389188" y="4641850"/>
          <p14:tracePt t="14892" x="2352675" y="4641850"/>
          <p14:tracePt t="14901" x="2297113" y="4641850"/>
          <p14:tracePt t="14909" x="2270125" y="4641850"/>
          <p14:tracePt t="14917" x="2233613" y="4624388"/>
          <p14:tracePt t="14926" x="2206625" y="4614863"/>
          <p14:tracePt t="14933" x="2187575" y="4614863"/>
          <p14:tracePt t="14941" x="2179638" y="4614863"/>
          <p14:tracePt t="14949" x="2170113" y="4605338"/>
          <p14:tracePt t="14966" x="2160588" y="4605338"/>
          <p14:tracePt t="14973" x="2151063" y="4605338"/>
          <p14:tracePt t="14982" x="2143125" y="4595813"/>
          <p14:tracePt t="15005" x="2143125" y="4587875"/>
          <p14:tracePt t="15053" x="2170113" y="4578350"/>
          <p14:tracePt t="15062" x="2224088" y="4578350"/>
          <p14:tracePt t="15070" x="2297113" y="4578350"/>
          <p14:tracePt t="15078" x="2370138" y="4578350"/>
          <p14:tracePt t="15086" x="2533650" y="4578350"/>
          <p14:tracePt t="15094" x="2679700" y="4578350"/>
          <p14:tracePt t="15101" x="2862263" y="4578350"/>
          <p14:tracePt t="15109" x="2990850" y="4578350"/>
          <p14:tracePt t="15118" x="3117850" y="4587875"/>
          <p14:tracePt t="15125" x="3346450" y="4595813"/>
          <p14:tracePt t="15134" x="3473450" y="4614863"/>
          <p14:tracePt t="15141" x="3563938" y="4624388"/>
          <p14:tracePt t="15150" x="3702050" y="4660900"/>
          <p14:tracePt t="15159" x="3810000" y="4687888"/>
          <p14:tracePt t="15166" x="3856038" y="4697413"/>
          <p14:tracePt t="15176" x="3892550" y="4705350"/>
          <p14:tracePt t="15181" x="3929063" y="4714875"/>
          <p14:tracePt t="15192" x="3956050" y="4724400"/>
          <p14:tracePt t="15198" x="3975100" y="4732338"/>
          <p14:tracePt t="15212" x="3984625" y="4732338"/>
          <p14:tracePt t="15220" x="3992563" y="4741863"/>
          <p14:tracePt t="15296" x="4002088" y="4741863"/>
          <p14:tracePt t="15304" x="4021138" y="4741863"/>
          <p14:tracePt t="15312" x="4038600" y="4751388"/>
          <p14:tracePt t="15321" x="4048125" y="4751388"/>
          <p14:tracePt t="15327" x="4057650" y="4751388"/>
          <p14:tracePt t="15336" x="4065588" y="4751388"/>
          <p14:tracePt t="15343" x="4084638" y="4751388"/>
          <p14:tracePt t="15351" x="4094163" y="4751388"/>
          <p14:tracePt t="15360" x="4111625" y="4751388"/>
          <p14:tracePt t="15368" x="4129088" y="4751388"/>
          <p14:tracePt t="15376" x="4148138" y="4751388"/>
          <p14:tracePt t="15384" x="4165600" y="4751388"/>
          <p14:tracePt t="15392" x="4184650" y="4751388"/>
          <p14:tracePt t="15400" x="4194175" y="4751388"/>
          <p14:tracePt t="15407" x="4202113" y="4751388"/>
          <p14:tracePt t="15416" x="4211638" y="4751388"/>
          <p14:tracePt t="15490" x="4221163" y="4751388"/>
          <p14:tracePt t="15538" x="4230688" y="4751388"/>
          <p14:tracePt t="15996" x="4238625" y="4751388"/>
          <p14:tracePt t="16037" x="4248150" y="4751388"/>
          <p14:tracePt t="16093" x="4257675" y="4751388"/>
          <p14:tracePt t="16190" x="4267200" y="4751388"/>
          <p14:tracePt t="16447" x="4275138" y="4751388"/>
          <p14:tracePt t="16456" x="4294188" y="4751388"/>
          <p14:tracePt t="16464" x="4321175" y="4741863"/>
          <p14:tracePt t="16471" x="4340225" y="4741863"/>
          <p14:tracePt t="16479" x="4376738" y="4741863"/>
          <p14:tracePt t="16488" x="4384675" y="4741863"/>
          <p14:tracePt t="16496" x="4403725" y="4741863"/>
          <p14:tracePt t="16505" x="4448175" y="4741863"/>
          <p14:tracePt t="16512" x="4457700" y="4741863"/>
          <p14:tracePt t="16520" x="4484688" y="4741863"/>
          <p14:tracePt t="16527" x="4521200" y="4732338"/>
          <p14:tracePt t="16536" x="4567238" y="4732338"/>
          <p14:tracePt t="16543" x="4594225" y="4732338"/>
          <p14:tracePt t="16551" x="4622800" y="4724400"/>
          <p14:tracePt t="16559" x="4649788" y="4724400"/>
          <p14:tracePt t="16567" x="4667250" y="4714875"/>
          <p14:tracePt t="16577" x="4703763" y="4714875"/>
          <p14:tracePt t="16583" x="4722813" y="4705350"/>
          <p14:tracePt t="16593" x="4740275" y="4705350"/>
          <p14:tracePt t="16609" x="4749800" y="4697413"/>
          <p14:tracePt t="16617" x="4759325" y="4697413"/>
          <p14:tracePt t="16657" x="4767263" y="4697413"/>
          <p14:tracePt t="16835" x="4776788" y="4697413"/>
          <p14:tracePt t="16851" x="4786313" y="4697413"/>
          <p14:tracePt t="16857" x="4795838" y="4697413"/>
          <p14:tracePt t="16873" x="4803775" y="4697413"/>
          <p14:tracePt t="16891" x="4813300" y="4687888"/>
          <p14:tracePt t="16907" x="4822825" y="4687888"/>
          <p14:tracePt t="16923" x="4832350" y="4687888"/>
          <p14:tracePt t="16931" x="4840288" y="4687888"/>
          <p14:tracePt t="16939" x="4849813" y="4687888"/>
          <p14:tracePt t="16956" x="4868863" y="4678363"/>
          <p14:tracePt t="16963" x="4876800" y="4678363"/>
          <p14:tracePt t="16987" x="4886325" y="4678363"/>
          <p14:tracePt t="17059" x="4886325" y="4668838"/>
          <p14:tracePt t="17099" x="4895850" y="4668838"/>
          <p14:tracePt t="17125" x="4905375" y="4668838"/>
          <p14:tracePt t="17132" x="4913313" y="4668838"/>
          <p14:tracePt t="17141" x="4922838" y="4668838"/>
          <p14:tracePt t="17147" x="4932363" y="4668838"/>
          <p14:tracePt t="17157" x="4949825" y="4660900"/>
          <p14:tracePt t="17163" x="4968875" y="4660900"/>
          <p14:tracePt t="17175" x="4995863" y="4660900"/>
          <p14:tracePt t="17182" x="5014913" y="4651375"/>
          <p14:tracePt t="17190" x="5041900" y="4651375"/>
          <p14:tracePt t="17197" x="5078413" y="4641850"/>
          <p14:tracePt t="17206" x="5095875" y="4641850"/>
          <p14:tracePt t="17214" x="5122863" y="4641850"/>
          <p14:tracePt t="17222" x="5151438" y="4632325"/>
          <p14:tracePt t="17229" x="5195888" y="4632325"/>
          <p14:tracePt t="17242" x="5224463" y="4632325"/>
          <p14:tracePt t="17246" x="5260975" y="4624388"/>
          <p14:tracePt t="17255" x="5297488" y="4624388"/>
          <p14:tracePt t="17262" x="5324475" y="4614863"/>
          <p14:tracePt t="17271" x="5360988" y="4614863"/>
          <p14:tracePt t="17278" x="5378450" y="4605338"/>
          <p14:tracePt t="17288" x="5424488" y="4595813"/>
          <p14:tracePt t="17294" x="5434013" y="4595813"/>
          <p14:tracePt t="17304" x="5441950" y="4595813"/>
          <p14:tracePt t="17310" x="5451475" y="4595813"/>
          <p14:tracePt t="17318" x="5451475" y="4587875"/>
          <p14:tracePt t="17333" x="5461000" y="4587875"/>
          <p14:tracePt t="17407" x="5470525" y="4587875"/>
          <p14:tracePt t="17440" x="5478463" y="4587875"/>
          <p14:tracePt t="17456" x="5487988" y="4587875"/>
          <p14:tracePt t="17464" x="5497513" y="4587875"/>
          <p14:tracePt t="17504" x="5497513" y="4578350"/>
          <p14:tracePt t="17521" x="5507038" y="4578350"/>
          <p14:tracePt t="17809" x="5497513" y="4578350"/>
          <p14:tracePt t="17817" x="5487988" y="4578350"/>
          <p14:tracePt t="17825" x="5470525" y="4578350"/>
          <p14:tracePt t="17833" x="5441950" y="4578350"/>
          <p14:tracePt t="17841" x="5397500" y="4587875"/>
          <p14:tracePt t="17849" x="5360988" y="4595813"/>
          <p14:tracePt t="17857" x="5297488" y="4614863"/>
          <p14:tracePt t="17865" x="5241925" y="4624388"/>
          <p14:tracePt t="17887" x="5014913" y="4668838"/>
          <p14:tracePt t="17889" x="4849813" y="4697413"/>
          <p14:tracePt t="17897" x="4730750" y="4724400"/>
          <p14:tracePt t="17906" x="4622800" y="4741863"/>
          <p14:tracePt t="17914" x="4440238" y="4787900"/>
          <p14:tracePt t="17922" x="4294188" y="4797425"/>
          <p14:tracePt t="17929" x="4084638" y="4851400"/>
          <p14:tracePt t="17939" x="3929063" y="4878388"/>
          <p14:tracePt t="17945" x="3838575" y="4887913"/>
          <p14:tracePt t="17959" x="3656013" y="4933950"/>
          <p14:tracePt t="17961" x="3536950" y="4979988"/>
          <p14:tracePt t="17970" x="3446463" y="4997450"/>
          <p14:tracePt t="17977" x="3363913" y="5016500"/>
          <p14:tracePt t="17989" x="3273425" y="5043488"/>
          <p14:tracePt t="17996" x="3208338" y="5060950"/>
          <p14:tracePt t="18003" x="3136900" y="5089525"/>
          <p14:tracePt t="18011" x="3071813" y="5106988"/>
          <p14:tracePt t="18019" x="3008313" y="5126038"/>
          <p14:tracePt t="18027" x="2954338" y="5133975"/>
          <p14:tracePt t="18035" x="2871788" y="5160963"/>
          <p14:tracePt t="18043" x="2825750" y="5170488"/>
          <p14:tracePt t="18051" x="2752725" y="5197475"/>
          <p14:tracePt t="18059" x="2635250" y="5226050"/>
          <p14:tracePt t="18067" x="2543175" y="5253038"/>
          <p14:tracePt t="18076" x="2462213" y="5262563"/>
          <p14:tracePt t="18084" x="2333625" y="5299075"/>
          <p14:tracePt t="18091" x="2243138" y="5307013"/>
          <p14:tracePt t="18099" x="2179638" y="5316538"/>
          <p14:tracePt t="18107" x="2070100" y="5335588"/>
          <p14:tracePt t="18116" x="2014538" y="5343525"/>
          <p14:tracePt t="18127" x="1951038" y="5343525"/>
          <p14:tracePt t="18131" x="1924050" y="5353050"/>
          <p14:tracePt t="18142" x="1868488" y="5353050"/>
          <p14:tracePt t="18148" x="1841500" y="5362575"/>
          <p14:tracePt t="18159" x="1831975" y="5362575"/>
          <p14:tracePt t="18164" x="1814513" y="5362575"/>
          <p14:tracePt t="18301" x="1814513" y="5353050"/>
          <p14:tracePt t="18317" x="1814513" y="5343525"/>
          <p14:tracePt t="18326" x="1814513" y="5335588"/>
          <p14:tracePt t="18333" x="1814513" y="5326063"/>
          <p14:tracePt t="18349" x="1814513" y="5316538"/>
          <p14:tracePt t="18373" x="1814513" y="5307013"/>
          <p14:tracePt t="18381" x="1824038" y="5307013"/>
          <p14:tracePt t="18397" x="1824038" y="5299075"/>
          <p14:tracePt t="18405" x="1831975" y="5299075"/>
          <p14:tracePt t="18414" x="1831975" y="5289550"/>
          <p14:tracePt t="18422" x="1841500" y="5289550"/>
          <p14:tracePt t="18430" x="1841500" y="5280025"/>
          <p14:tracePt t="18454" x="1841500" y="5270500"/>
          <p14:tracePt t="18470" x="1851025" y="5270500"/>
          <p14:tracePt t="18477" x="1860550" y="5262563"/>
          <p14:tracePt t="18486" x="1868488" y="5262563"/>
          <p14:tracePt t="18494" x="1878013" y="5262563"/>
          <p14:tracePt t="18502" x="1887538" y="5262563"/>
          <p14:tracePt t="18509" x="1895475" y="5262563"/>
          <p14:tracePt t="18518" x="1914525" y="5262563"/>
          <p14:tracePt t="18527" x="1924050" y="5262563"/>
          <p14:tracePt t="18536" x="1931988" y="5262563"/>
          <p14:tracePt t="18543" x="1951038" y="5262563"/>
          <p14:tracePt t="18551" x="1960563" y="5262563"/>
          <p14:tracePt t="18559" x="1978025" y="5262563"/>
          <p14:tracePt t="18568" x="1987550" y="5262563"/>
          <p14:tracePt t="18576" x="2005013" y="5262563"/>
          <p14:tracePt t="18584" x="2041525" y="5262563"/>
          <p14:tracePt t="18592" x="2060575" y="5262563"/>
          <p14:tracePt t="18600" x="2097088" y="5262563"/>
          <p14:tracePt t="18608" x="2124075" y="5262563"/>
          <p14:tracePt t="18616" x="2151063" y="5262563"/>
          <p14:tracePt t="18624" x="2187575" y="5262563"/>
          <p14:tracePt t="18631" x="2224088" y="5262563"/>
          <p14:tracePt t="18639" x="2270125" y="5262563"/>
          <p14:tracePt t="18647" x="2306638" y="5262563"/>
          <p14:tracePt t="18655" x="2333625" y="5262563"/>
          <p14:tracePt t="18663" x="2379663" y="5262563"/>
          <p14:tracePt t="18671" x="2433638" y="5262563"/>
          <p14:tracePt t="18679" x="2489200" y="5262563"/>
          <p14:tracePt t="18687" x="2552700" y="5270500"/>
          <p14:tracePt t="18695" x="2662238" y="5270500"/>
          <p14:tracePt t="18705" x="2716213" y="5270500"/>
          <p14:tracePt t="18712" x="2862263" y="5289550"/>
          <p14:tracePt t="18720" x="2935288" y="5289550"/>
          <p14:tracePt t="18731" x="3100388" y="5289550"/>
          <p14:tracePt t="18735" x="3263900" y="5299075"/>
          <p14:tracePt t="18743" x="3427413" y="5299075"/>
          <p14:tracePt t="18751" x="3629025" y="5299075"/>
          <p14:tracePt t="18759" x="3956050" y="5299075"/>
          <p14:tracePt t="18767" x="4138613" y="5299075"/>
          <p14:tracePt t="18775" x="4440238" y="5299075"/>
          <p14:tracePt t="18783" x="4549775" y="5299075"/>
          <p14:tracePt t="18790" x="4730750" y="5299075"/>
          <p14:tracePt t="18799" x="4895850" y="5299075"/>
          <p14:tracePt t="18807" x="5059363" y="5299075"/>
          <p14:tracePt t="18815" x="5132388" y="5299075"/>
          <p14:tracePt t="18825" x="5187950" y="5299075"/>
          <p14:tracePt t="18831" x="5232400" y="5299075"/>
          <p14:tracePt t="18841" x="5241925" y="5299075"/>
          <p14:tracePt t="18847" x="5251450" y="5299075"/>
          <p14:tracePt t="18857" x="5260975" y="5299075"/>
          <p14:tracePt t="18929" x="5268913" y="5299075"/>
          <p14:tracePt t="18954" x="5278438" y="5299075"/>
          <p14:tracePt t="18961" x="5287963" y="5299075"/>
          <p14:tracePt t="18971" x="5297488" y="5299075"/>
          <p14:tracePt t="18986" x="5305425" y="5299075"/>
          <p14:tracePt t="18994" x="5314950" y="5299075"/>
          <p14:tracePt t="19001" x="5324475" y="5299075"/>
          <p14:tracePt t="19010" x="5334000" y="5299075"/>
          <p14:tracePt t="19018" x="5341938" y="5299075"/>
          <p14:tracePt t="19026" x="5351463" y="5299075"/>
          <p14:tracePt t="19034" x="5360988" y="5299075"/>
          <p14:tracePt t="19041" x="5368925" y="5299075"/>
          <p14:tracePt t="19050" x="5387975" y="5299075"/>
          <p14:tracePt t="19057" x="5397500" y="5299075"/>
          <p14:tracePt t="19066" x="5424488" y="5299075"/>
          <p14:tracePt t="19073" x="5441950" y="5299075"/>
          <p14:tracePt t="19082" x="5461000" y="5299075"/>
          <p14:tracePt t="19089" x="5478463" y="5299075"/>
          <p14:tracePt t="19097" x="5497513" y="5289550"/>
          <p14:tracePt t="19107" x="5507038" y="5289550"/>
          <p14:tracePt t="19131" x="5514975" y="5289550"/>
          <p14:tracePt t="19204" x="5524500" y="5289550"/>
          <p14:tracePt t="19278" x="5524500" y="5280025"/>
          <p14:tracePt t="20653" x="5514975" y="5280025"/>
          <p14:tracePt t="20661" x="5507038" y="5289550"/>
          <p14:tracePt t="20670" x="5497513" y="5307013"/>
          <p14:tracePt t="20677" x="5461000" y="5316538"/>
          <p14:tracePt t="20686" x="5434013" y="5335588"/>
          <p14:tracePt t="20694" x="5387975" y="5372100"/>
          <p14:tracePt t="20702" x="5287963" y="5408613"/>
          <p14:tracePt t="20709" x="5187950" y="5462588"/>
          <p14:tracePt t="20717" x="5059363" y="5526088"/>
          <p14:tracePt t="20726" x="4905375" y="5589588"/>
          <p14:tracePt t="20736" x="4795838" y="5626100"/>
          <p14:tracePt t="20740" x="4622800" y="5708650"/>
          <p14:tracePt t="20749" x="4457700" y="5754688"/>
          <p14:tracePt t="20759" x="4303713" y="5808663"/>
          <p14:tracePt t="20765" x="4111625" y="5873750"/>
          <p14:tracePt t="20775" x="4002088" y="5918200"/>
          <p14:tracePt t="20781" x="3765550" y="5973763"/>
          <p14:tracePt t="20791" x="3629025" y="6010275"/>
          <p14:tracePt t="20797" x="3482975" y="6046788"/>
          <p14:tracePt t="20807" x="3300413" y="6091238"/>
          <p14:tracePt t="20815" x="3144838" y="6137275"/>
          <p14:tracePt t="20823" x="3054350" y="6146800"/>
          <p14:tracePt t="20831" x="2889250" y="6192838"/>
          <p14:tracePt t="20839" x="2735263" y="6237288"/>
          <p14:tracePt t="20847" x="2625725" y="6265863"/>
          <p14:tracePt t="20855" x="2579688" y="6273800"/>
          <p14:tracePt t="20863" x="2525713" y="6292850"/>
          <p14:tracePt t="20873" x="2479675" y="6302375"/>
          <p14:tracePt t="20880" x="2443163" y="6310313"/>
          <p14:tracePt t="20888" x="2397125" y="6329363"/>
          <p14:tracePt t="20896" x="2360613" y="6338888"/>
          <p14:tracePt t="20903" x="2333625" y="6338888"/>
          <p14:tracePt t="20912" x="2297113" y="6356350"/>
          <p14:tracePt t="20919" x="2260600" y="6365875"/>
          <p14:tracePt t="20927" x="2224088" y="6365875"/>
          <p14:tracePt t="20935" x="2187575" y="6375400"/>
          <p14:tracePt t="20943" x="2151063" y="6375400"/>
          <p14:tracePt t="20951" x="2106613" y="6375400"/>
          <p14:tracePt t="20959" x="2078038" y="6375400"/>
          <p14:tracePt t="20967" x="2024063" y="6356350"/>
          <p14:tracePt t="20975" x="1997075" y="6346825"/>
          <p14:tracePt t="20983" x="1960563" y="6329363"/>
          <p14:tracePt t="20991" x="1941513" y="6319838"/>
          <p14:tracePt t="20999" x="1914525" y="6302375"/>
          <p14:tracePt t="21007" x="1878013" y="6265863"/>
          <p14:tracePt t="21015" x="1851025" y="6237288"/>
          <p14:tracePt t="21023" x="1831975" y="6200775"/>
          <p14:tracePt t="21032" x="1814513" y="6183313"/>
          <p14:tracePt t="21040" x="1804988" y="6173788"/>
          <p14:tracePt t="21047" x="1795463" y="6156325"/>
          <p14:tracePt t="21057" x="1778000" y="6146800"/>
          <p14:tracePt t="21064" x="1758950" y="6127750"/>
          <p14:tracePt t="21073" x="1741488" y="6127750"/>
          <p14:tracePt t="21081" x="1731963" y="6119813"/>
          <p14:tracePt t="21089" x="1722438" y="6119813"/>
          <p14:tracePt t="21178" x="1722438" y="6110288"/>
          <p14:tracePt t="21201" x="1731963" y="6110288"/>
          <p14:tracePt t="21210" x="1741488" y="6110288"/>
          <p14:tracePt t="21226" x="1758950" y="6110288"/>
          <p14:tracePt t="21236" x="1768475" y="6110288"/>
          <p14:tracePt t="21241" x="1787525" y="6110288"/>
          <p14:tracePt t="21252" x="1795463" y="6100763"/>
          <p14:tracePt t="21257" x="1814513" y="6100763"/>
          <p14:tracePt t="21273" x="1831975" y="6100763"/>
          <p14:tracePt t="21281" x="1841500" y="6100763"/>
          <p14:tracePt t="21290" x="1851025" y="6100763"/>
          <p14:tracePt t="21298" x="1868488" y="6100763"/>
          <p14:tracePt t="21306" x="1878013" y="6100763"/>
          <p14:tracePt t="21314" x="1887538" y="6100763"/>
          <p14:tracePt t="21323" x="1924050" y="6091238"/>
          <p14:tracePt t="21329" x="1941513" y="6091238"/>
          <p14:tracePt t="21340" x="1951038" y="6091238"/>
          <p14:tracePt t="21346" x="1987550" y="6083300"/>
          <p14:tracePt t="21357" x="2024063" y="6073775"/>
          <p14:tracePt t="21362" x="2060575" y="6073775"/>
          <p14:tracePt t="21372" x="2087563" y="6073775"/>
          <p14:tracePt t="21380" x="2114550" y="6054725"/>
          <p14:tracePt t="21388" x="2133600" y="6054725"/>
          <p14:tracePt t="21396" x="2151063" y="6046788"/>
          <p14:tracePt t="21405" x="2170113" y="6046788"/>
          <p14:tracePt t="21413" x="2187575" y="6046788"/>
          <p14:tracePt t="21420" x="2206625" y="6046788"/>
          <p14:tracePt t="21428" x="2224088" y="6037263"/>
          <p14:tracePt t="21436" x="2243138" y="6037263"/>
          <p14:tracePt t="21444" x="2270125" y="6027738"/>
          <p14:tracePt t="21452" x="2316163" y="6027738"/>
          <p14:tracePt t="21460" x="2343150" y="6027738"/>
          <p14:tracePt t="21468" x="2370138" y="6018213"/>
          <p14:tracePt t="21476" x="2397125" y="6018213"/>
          <p14:tracePt t="21483" x="2433638" y="6010275"/>
          <p14:tracePt t="21492" x="2462213" y="6010275"/>
          <p14:tracePt t="21499" x="2489200" y="6010275"/>
          <p14:tracePt t="21507" x="2516188" y="6010275"/>
          <p14:tracePt t="21516" x="2533650" y="6000750"/>
          <p14:tracePt t="21523" x="2562225" y="6000750"/>
          <p14:tracePt t="21532" x="2579688" y="6000750"/>
          <p14:tracePt t="21540" x="2598738" y="6000750"/>
          <p14:tracePt t="21548" x="2625725" y="6000750"/>
          <p14:tracePt t="21556" x="2662238" y="6000750"/>
          <p14:tracePt t="21564" x="2679700" y="6000750"/>
          <p14:tracePt t="21572" x="2708275" y="6000750"/>
          <p14:tracePt t="21579" x="2735263" y="6000750"/>
          <p14:tracePt t="21588" x="2762250" y="6000750"/>
          <p14:tracePt t="21596" x="2789238" y="6000750"/>
          <p14:tracePt t="21605" x="2825750" y="6000750"/>
          <p14:tracePt t="21611" x="2852738" y="6000750"/>
          <p14:tracePt t="21619" x="2871788" y="6000750"/>
          <p14:tracePt t="21629" x="2889250" y="6000750"/>
          <p14:tracePt t="21636" x="2917825" y="6000750"/>
          <p14:tracePt t="21645" x="2935288" y="6000750"/>
          <p14:tracePt t="21651" x="2954338" y="6000750"/>
          <p14:tracePt t="21661" x="2971800" y="6000750"/>
          <p14:tracePt t="21669" x="2990850" y="6000750"/>
          <p14:tracePt t="21677" x="2998788" y="6000750"/>
          <p14:tracePt t="21685" x="3017838" y="6000750"/>
          <p14:tracePt t="21693" x="3027363" y="6000750"/>
          <p14:tracePt t="21701" x="3044825" y="6000750"/>
          <p14:tracePt t="21709" x="3063875" y="5991225"/>
          <p14:tracePt t="21717" x="3071813" y="5991225"/>
          <p14:tracePt t="21725" x="3090863" y="5991225"/>
          <p14:tracePt t="21733" x="3108325" y="5991225"/>
          <p14:tracePt t="21741" x="3127375" y="5991225"/>
          <p14:tracePt t="21749" x="3144838" y="5983288"/>
          <p14:tracePt t="21756" x="3154363" y="5983288"/>
          <p14:tracePt t="21765" x="3163888" y="5983288"/>
          <p14:tracePt t="21773" x="3171825" y="5983288"/>
          <p14:tracePt t="21781" x="3181350" y="5983288"/>
          <p14:tracePt t="21788" x="3190875" y="5983288"/>
          <p14:tracePt t="21797" x="3200400" y="5983288"/>
          <p14:tracePt t="21805" x="3208338" y="5983288"/>
          <p14:tracePt t="21821" x="3217863" y="5983288"/>
          <p14:tracePt t="21829" x="3227388" y="5983288"/>
          <p14:tracePt t="21837" x="3244850" y="5983288"/>
          <p14:tracePt t="21845" x="3263900" y="5983288"/>
          <p14:tracePt t="21854" x="3281363" y="5983288"/>
          <p14:tracePt t="21862" x="3300413" y="5983288"/>
          <p14:tracePt t="21870" x="3327400" y="5983288"/>
          <p14:tracePt t="21877" x="3346450" y="5983288"/>
          <p14:tracePt t="21887" x="3373438" y="5983288"/>
          <p14:tracePt t="21893" x="3390900" y="5983288"/>
          <p14:tracePt t="21901" x="3409950" y="5983288"/>
          <p14:tracePt t="21909" x="3427413" y="5983288"/>
          <p14:tracePt t="21919" x="3446463" y="5983288"/>
          <p14:tracePt t="21927" x="3463925" y="5983288"/>
          <p14:tracePt t="21936" x="3490913" y="5983288"/>
          <p14:tracePt t="21943" x="3509963" y="5991225"/>
          <p14:tracePt t="21952" x="3519488" y="5991225"/>
          <p14:tracePt t="21959" x="3536950" y="5991225"/>
          <p14:tracePt t="21970" x="3556000" y="5991225"/>
          <p14:tracePt t="21975" x="3573463" y="5991225"/>
          <p14:tracePt t="21983" x="3573463" y="6000750"/>
          <p14:tracePt t="21991" x="3592513" y="6000750"/>
          <p14:tracePt t="21999" x="3619500" y="6000750"/>
          <p14:tracePt t="22007" x="3629025" y="6000750"/>
          <p14:tracePt t="22015" x="3656013" y="6000750"/>
          <p14:tracePt t="22023" x="3673475" y="6000750"/>
          <p14:tracePt t="22031" x="3692525" y="6000750"/>
          <p14:tracePt t="22039" x="3709988" y="6000750"/>
          <p14:tracePt t="22047" x="3738563" y="6000750"/>
          <p14:tracePt t="22055" x="3756025" y="6000750"/>
          <p14:tracePt t="22063" x="3783013" y="6000750"/>
          <p14:tracePt t="22072" x="3810000" y="6000750"/>
          <p14:tracePt t="22080" x="3856038" y="6000750"/>
          <p14:tracePt t="22088" x="3883025" y="6000750"/>
          <p14:tracePt t="22096" x="3911600" y="6000750"/>
          <p14:tracePt t="22105" x="3948113" y="6000750"/>
          <p14:tracePt t="22112" x="3975100" y="6000750"/>
          <p14:tracePt t="22119" x="3992563" y="6000750"/>
          <p14:tracePt t="22128" x="4011613" y="6000750"/>
          <p14:tracePt t="22137" x="4021138" y="6000750"/>
          <p14:tracePt t="22144" x="4029075" y="6000750"/>
          <p14:tracePt t="22154" x="4038600" y="6000750"/>
          <p14:tracePt t="22160" x="4048125" y="6000750"/>
          <p14:tracePt t="22170" x="4057650" y="6000750"/>
          <p14:tracePt t="22176" x="4075113" y="5991225"/>
          <p14:tracePt t="22186" x="4094163" y="5983288"/>
          <p14:tracePt t="22191" x="4121150" y="5983288"/>
          <p14:tracePt t="22201" x="4138613" y="5983288"/>
          <p14:tracePt t="22209" x="4138613" y="6018213"/>
          <p14:tracePt t="22217" x="4121150" y="6127750"/>
          <p14:tracePt t="22426" x="4121150" y="6119813"/>
          <p14:tracePt t="22434" x="4129088" y="6110288"/>
          <p14:tracePt t="22441" x="4129088" y="6100763"/>
          <p14:tracePt t="22450" x="4138613" y="6091238"/>
          <p14:tracePt t="22458" x="4138613" y="6083300"/>
          <p14:tracePt t="22466" x="4138613" y="6073775"/>
          <p14:tracePt t="22476" x="4138613" y="6064250"/>
          <p14:tracePt t="22486" x="4148138" y="6054725"/>
          <p14:tracePt t="22491" x="4148138" y="6037263"/>
          <p14:tracePt t="22502" x="4157663" y="6027738"/>
          <p14:tracePt t="22507" x="4165600" y="6018213"/>
          <p14:tracePt t="22517" x="4175125" y="5991225"/>
          <p14:tracePt t="22526" x="4194175" y="5973763"/>
          <p14:tracePt t="22531" x="4202113" y="5954713"/>
          <p14:tracePt t="22539" x="4202113" y="5946775"/>
          <p14:tracePt t="22547" x="4211638" y="5937250"/>
          <p14:tracePt t="22555" x="4221163" y="5937250"/>
          <p14:tracePt t="22571" x="4221163" y="5927725"/>
          <p14:tracePt t="22587" x="4230688" y="5927725"/>
          <p14:tracePt t="22604" x="4238625" y="5927725"/>
          <p14:tracePt t="22611" x="4238625" y="5918200"/>
          <p14:tracePt t="22627" x="4248150" y="5918200"/>
          <p14:tracePt t="22651" x="4257675" y="5918200"/>
          <p14:tracePt t="22659" x="4267200" y="5918200"/>
          <p14:tracePt t="22667" x="4275138" y="5918200"/>
          <p14:tracePt t="22676" x="4284663" y="5918200"/>
          <p14:tracePt t="22685" x="4294188" y="5918200"/>
          <p14:tracePt t="22692" x="4311650" y="5918200"/>
          <p14:tracePt t="22707" x="4330700" y="5918200"/>
          <p14:tracePt t="22717" x="4357688" y="5918200"/>
          <p14:tracePt t="22723" x="4376738" y="5918200"/>
          <p14:tracePt t="22732" x="4430713" y="5918200"/>
          <p14:tracePt t="22741" x="4467225" y="5918200"/>
          <p14:tracePt t="22749" x="4494213" y="5918200"/>
          <p14:tracePt t="22756" x="4521200" y="5918200"/>
          <p14:tracePt t="22765" x="4557713" y="5918200"/>
          <p14:tracePt t="22771" x="4576763" y="5918200"/>
          <p14:tracePt t="22781" x="4613275" y="5918200"/>
          <p14:tracePt t="22789" x="4640263" y="5918200"/>
          <p14:tracePt t="22797" x="4659313" y="5918200"/>
          <p14:tracePt t="22805" x="4676775" y="5918200"/>
          <p14:tracePt t="22813" x="4703763" y="5918200"/>
          <p14:tracePt t="22821" x="4730750" y="5918200"/>
          <p14:tracePt t="22829" x="4759325" y="5918200"/>
          <p14:tracePt t="22837" x="4786313" y="5918200"/>
          <p14:tracePt t="22845" x="4822825" y="5918200"/>
          <p14:tracePt t="22853" x="4876800" y="5918200"/>
          <p14:tracePt t="22861" x="4905375" y="5918200"/>
          <p14:tracePt t="22869" x="4941888" y="5918200"/>
          <p14:tracePt t="22877" x="4986338" y="5918200"/>
          <p14:tracePt t="22889" x="5014913" y="5918200"/>
          <p14:tracePt t="22893" x="5068888" y="5918200"/>
          <p14:tracePt t="22901" x="5105400" y="5918200"/>
          <p14:tracePt t="22909" x="5141913" y="5910263"/>
          <p14:tracePt t="22917" x="5205413" y="5910263"/>
          <p14:tracePt t="22925" x="5278438" y="5910263"/>
          <p14:tracePt t="22933" x="5360988" y="5910263"/>
          <p14:tracePt t="22941" x="5414963" y="5910263"/>
          <p14:tracePt t="22949" x="5487988" y="5910263"/>
          <p14:tracePt t="22957" x="5580063" y="5910263"/>
          <p14:tracePt t="22965" x="5653088" y="5910263"/>
          <p14:tracePt t="22973" x="5724525" y="5910263"/>
          <p14:tracePt t="22981" x="5816600" y="5910263"/>
          <p14:tracePt t="22993" x="5880100" y="5910263"/>
          <p14:tracePt t="23001" x="5989638" y="5910263"/>
          <p14:tracePt t="23009" x="6062663" y="5910263"/>
          <p14:tracePt t="23017" x="6135688" y="5910263"/>
          <p14:tracePt t="23026" x="6162675" y="5910263"/>
          <p14:tracePt t="23036" x="6218238" y="5910263"/>
          <p14:tracePt t="23041" x="6291263" y="5910263"/>
          <p14:tracePt t="23051" x="6354763" y="5918200"/>
          <p14:tracePt t="23060" x="6427788" y="5918200"/>
          <p14:tracePt t="23071" x="6491288" y="5937250"/>
          <p14:tracePt t="23075" x="6564313" y="5937250"/>
          <p14:tracePt t="23083" x="6600825" y="5946775"/>
          <p14:tracePt t="23091" x="6664325" y="5954713"/>
          <p14:tracePt t="23100" x="6700838" y="5954713"/>
          <p14:tracePt t="23108" x="6746875" y="5954713"/>
          <p14:tracePt t="23117" x="6783388" y="5964238"/>
          <p14:tracePt t="23124" x="6819900" y="5964238"/>
          <p14:tracePt t="23132" x="6846888" y="5964238"/>
          <p14:tracePt t="23141" x="6873875" y="5964238"/>
          <p14:tracePt t="23148" x="6919913" y="5964238"/>
          <p14:tracePt t="23156" x="6929438" y="5964238"/>
          <p14:tracePt t="23164" x="6964363" y="5964238"/>
          <p14:tracePt t="23173" x="6973888" y="5964238"/>
          <p14:tracePt t="23180" x="6983413" y="5964238"/>
          <p14:tracePt t="23189" x="6992938" y="5964238"/>
          <p14:tracePt t="23195" x="7010400" y="5964238"/>
          <p14:tracePt t="23205" x="7029450" y="5964238"/>
          <p14:tracePt t="23211" x="7046913" y="5964238"/>
          <p14:tracePt t="23219" x="7065963" y="5964238"/>
          <p14:tracePt t="23227" x="7083425" y="5964238"/>
          <p14:tracePt t="23235" x="7110413" y="5964238"/>
          <p14:tracePt t="23243" x="7138988" y="5964238"/>
          <p14:tracePt t="23251" x="7156450" y="5964238"/>
          <p14:tracePt t="23259" x="7175500" y="5964238"/>
          <p14:tracePt t="23267" x="7202488" y="5964238"/>
          <p14:tracePt t="23275" x="7212013" y="5964238"/>
          <p14:tracePt t="23284" x="7229475" y="5964238"/>
          <p14:tracePt t="23291" x="7248525" y="5964238"/>
          <p14:tracePt t="23300" x="7265988" y="5964238"/>
          <p14:tracePt t="23309" x="7283450" y="5964238"/>
          <p14:tracePt t="23325" x="7292975" y="5964238"/>
          <p14:tracePt t="23333" x="7302500" y="5964238"/>
          <p14:tracePt t="23341" x="7312025" y="5964238"/>
          <p14:tracePt t="23349" x="7319963" y="5964238"/>
          <p14:tracePt t="23469" x="7329488" y="5964238"/>
          <p14:tracePt t="23659" x="7339013" y="5964238"/>
          <p14:tracePt t="23675" x="7339013" y="5954713"/>
          <p14:tracePt t="23684" x="7348538" y="5954713"/>
          <p14:tracePt t="23691" x="7348538" y="5946775"/>
          <p14:tracePt t="23700" x="7356475" y="5946775"/>
          <p14:tracePt t="23724" x="7366000" y="5946775"/>
          <p14:tracePt t="23763" x="7375525" y="5946775"/>
          <p14:tracePt t="23779" x="7385050" y="5946775"/>
          <p14:tracePt t="23795" x="7392988" y="5946775"/>
          <p14:tracePt t="24120" x="7402513" y="5946775"/>
          <p14:tracePt t="24223" x="7412038" y="5946775"/>
          <p14:tracePt t="24264" x="7421563" y="5946775"/>
          <p14:tracePt t="25134" x="7429500" y="5946775"/>
          <p14:tracePt t="25304" x="7439025" y="5946775"/>
          <p14:tracePt t="25327" x="7439025" y="5954713"/>
          <p14:tracePt t="25416" x="7448550" y="5954713"/>
          <p14:tracePt t="25537" x="7458075" y="5954713"/>
          <p14:tracePt t="25559" x="7466013" y="5954713"/>
          <p14:tracePt t="25585" x="7475538" y="5954713"/>
          <p14:tracePt t="25604" x="7475538" y="5964238"/>
          <p14:tracePt t="25625" x="7485063" y="5964238"/>
          <p14:tracePt t="25851" x="7494588" y="5964238"/>
          <p14:tracePt t="25884" x="7502525" y="5964238"/>
          <p14:tracePt t="25900" x="7512050" y="5964238"/>
          <p14:tracePt t="25907" x="7512050" y="5973763"/>
          <p14:tracePt t="25916" x="7521575" y="5973763"/>
          <p14:tracePt t="25931" x="7531100" y="5973763"/>
          <p14:tracePt t="25942" x="7531100" y="5983288"/>
          <p14:tracePt t="25947" x="7539038" y="5983288"/>
          <p14:tracePt t="25964" x="7548563" y="5983288"/>
          <p14:tracePt t="26062" x="7548563" y="5991225"/>
          <p14:tracePt t="26141" x="7558088" y="5991225"/>
          <p14:tracePt t="26157" x="7567613" y="5991225"/>
          <p14:tracePt t="26174" x="7575550" y="5991225"/>
          <p14:tracePt t="26190" x="7585075" y="5991225"/>
          <p14:tracePt t="26197" x="7594600" y="5991225"/>
          <p14:tracePt t="26222" x="7602538" y="5991225"/>
          <p14:tracePt t="26238" x="7631113" y="5991225"/>
          <p14:tracePt t="26245" x="7658100" y="5991225"/>
          <p14:tracePt t="26255" x="7704138" y="5991225"/>
          <p14:tracePt t="26262" x="7731125" y="5991225"/>
          <p14:tracePt t="26270" x="7777163" y="5991225"/>
          <p14:tracePt t="26277" x="7840663" y="5991225"/>
          <p14:tracePt t="26286" x="7867650" y="5991225"/>
          <p14:tracePt t="26293" x="7921625" y="5991225"/>
          <p14:tracePt t="26301" x="7958138" y="5991225"/>
          <p14:tracePt t="26309" x="7994650" y="5991225"/>
          <p14:tracePt t="26318" x="8050213" y="5983288"/>
          <p14:tracePt t="26326" x="8086725" y="5973763"/>
          <p14:tracePt t="26334" x="8123238" y="5964238"/>
          <p14:tracePt t="26342" x="8204200" y="5937250"/>
          <p14:tracePt t="26350" x="8223250" y="5927725"/>
          <p14:tracePt t="26359" x="8250238" y="5900738"/>
          <p14:tracePt t="26366" x="8286750" y="5873750"/>
          <p14:tracePt t="26376" x="8332788" y="5827713"/>
          <p14:tracePt t="26383" x="8359775" y="5781675"/>
          <p14:tracePt t="26389" x="8378825" y="5718175"/>
          <p14:tracePt t="26399" x="8405813" y="5635625"/>
          <p14:tracePt t="26405" x="8423275" y="5526088"/>
          <p14:tracePt t="26416" x="8423275" y="5416550"/>
          <p14:tracePt t="26425" x="8423275" y="5289550"/>
          <p14:tracePt t="26432" x="8423275" y="5143500"/>
          <p14:tracePt t="26440" x="8415338" y="4860925"/>
          <p14:tracePt t="26448" x="8378825" y="4651375"/>
          <p14:tracePt t="26459" x="8350250" y="4441825"/>
          <p14:tracePt t="26462" x="8313738" y="4232275"/>
          <p14:tracePt t="26471" x="8196263" y="3794125"/>
          <p14:tracePt t="26479" x="8159750" y="3638550"/>
          <p14:tracePt t="26487" x="8050213" y="3392488"/>
          <p14:tracePt t="26495" x="8004175" y="3292475"/>
          <p14:tracePt t="26505" x="7885113" y="3090863"/>
          <p14:tracePt t="26511" x="7831138" y="3009900"/>
          <p14:tracePt t="26520" x="7731125" y="2873375"/>
          <p14:tracePt t="26527" x="7602538" y="2735263"/>
          <p14:tracePt t="26536" x="7521575" y="2662238"/>
          <p14:tracePt t="26544" x="7366000" y="2535238"/>
          <p14:tracePt t="26551" x="7229475" y="2444750"/>
          <p14:tracePt t="26559" x="7029450" y="2325688"/>
          <p14:tracePt t="26568" x="6846888" y="2233613"/>
          <p14:tracePt t="26576" x="6691313" y="2152650"/>
          <p14:tracePt t="26584" x="6500813" y="2079625"/>
          <p14:tracePt t="26593" x="6254750" y="1960563"/>
          <p14:tracePt t="26599" x="6062663" y="1897063"/>
          <p14:tracePt t="26608" x="5770563" y="1824038"/>
          <p14:tracePt t="26616" x="5580063" y="1778000"/>
          <p14:tracePt t="26624" x="5397500" y="1741488"/>
          <p14:tracePt t="26631" x="5305425" y="1731963"/>
          <p14:tracePt t="26640" x="5041900" y="1677988"/>
          <p14:tracePt t="26648" x="4932363" y="1651000"/>
          <p14:tracePt t="26656" x="4749800" y="1614488"/>
          <p14:tracePt t="26665" x="4530725" y="1550988"/>
          <p14:tracePt t="26672" x="4403725" y="1522413"/>
          <p14:tracePt t="26681" x="4230688" y="1477963"/>
          <p14:tracePt t="26692" x="3965575" y="1404938"/>
          <p14:tracePt t="26697" x="3856038" y="1376363"/>
          <p14:tracePt t="26707" x="3702050" y="1349375"/>
          <p14:tracePt t="26714" x="3609975" y="1322388"/>
          <p14:tracePt t="26722" x="3463925" y="1303338"/>
          <p14:tracePt t="26730" x="3346450" y="1276350"/>
          <p14:tracePt t="26739" x="3254375" y="1268413"/>
          <p14:tracePt t="26746" x="3200400" y="1268413"/>
          <p14:tracePt t="26755" x="3144838" y="1268413"/>
          <p14:tracePt t="26761" x="3044825" y="1249363"/>
          <p14:tracePt t="26769" x="2990850" y="1249363"/>
          <p14:tracePt t="26777" x="2917825" y="1249363"/>
          <p14:tracePt t="26785" x="2825750" y="1249363"/>
          <p14:tracePt t="26793" x="2752725" y="1249363"/>
          <p14:tracePt t="26801" x="2662238" y="1249363"/>
          <p14:tracePt t="26809" x="2525713" y="1258888"/>
          <p14:tracePt t="26817" x="2416175" y="1268413"/>
          <p14:tracePt t="26825" x="2343150" y="1285875"/>
          <p14:tracePt t="26833" x="2224088" y="1312863"/>
          <p14:tracePt t="26841" x="2170113" y="1322388"/>
          <p14:tracePt t="26849" x="2078038" y="1339850"/>
          <p14:tracePt t="26857" x="1941513" y="1368425"/>
          <p14:tracePt t="26865" x="1905000" y="1376363"/>
          <p14:tracePt t="26873" x="1841500" y="1385888"/>
          <p14:tracePt t="26881" x="1758950" y="1412875"/>
          <p14:tracePt t="26892" x="1704975" y="1441450"/>
          <p14:tracePt t="26907" x="1641475" y="1468438"/>
          <p14:tracePt t="26913" x="1595438" y="1495425"/>
          <p14:tracePt t="26922" x="1568450" y="1514475"/>
          <p14:tracePt t="26929" x="1531938" y="1541463"/>
          <p14:tracePt t="26937" x="1485900" y="1577975"/>
          <p14:tracePt t="26945" x="1449388" y="1624013"/>
          <p14:tracePt t="26954" x="1412875" y="1677988"/>
          <p14:tracePt t="26963" x="1366838" y="1741488"/>
          <p14:tracePt t="26971" x="1322388" y="1804988"/>
          <p14:tracePt t="26979" x="1285875" y="1887538"/>
          <p14:tracePt t="26987" x="1230313" y="1970088"/>
          <p14:tracePt t="26995" x="1193800" y="2043113"/>
          <p14:tracePt t="27004" x="1149350" y="2179638"/>
          <p14:tracePt t="27011" x="1120775" y="2262188"/>
          <p14:tracePt t="27019" x="1093788" y="2335213"/>
          <p14:tracePt t="27027" x="1047750" y="2489200"/>
          <p14:tracePt t="27035" x="1020763" y="2581275"/>
          <p14:tracePt t="27044" x="993775" y="2681288"/>
          <p14:tracePt t="27051" x="984250" y="2771775"/>
          <p14:tracePt t="27060" x="984250" y="2863850"/>
          <p14:tracePt t="27067" x="966788" y="3009900"/>
          <p14:tracePt t="27075" x="966788" y="3136900"/>
          <p14:tracePt t="27083" x="966788" y="3319463"/>
          <p14:tracePt t="27091" x="966788" y="3392488"/>
          <p14:tracePt t="27099" x="966788" y="3575050"/>
          <p14:tracePt t="27106" x="966788" y="3665538"/>
          <p14:tracePt t="27114" x="984250" y="3803650"/>
          <p14:tracePt t="27123" x="984250" y="3894138"/>
          <p14:tracePt t="27131" x="1011238" y="4040188"/>
          <p14:tracePt t="27139" x="1030288" y="4130675"/>
          <p14:tracePt t="27147" x="1030288" y="4186238"/>
          <p14:tracePt t="27155" x="1039813" y="4303713"/>
          <p14:tracePt t="27163" x="1039813" y="4340225"/>
          <p14:tracePt t="27171" x="1039813" y="4413250"/>
          <p14:tracePt t="27178" x="1039813" y="4486275"/>
          <p14:tracePt t="27191" x="1039813" y="4595813"/>
          <p14:tracePt t="27199" x="1039813" y="4624388"/>
          <p14:tracePt t="27207" x="1057275" y="4705350"/>
          <p14:tracePt t="27214" x="1066800" y="4768850"/>
          <p14:tracePt t="27223" x="1066800" y="4797425"/>
          <p14:tracePt t="27231" x="1084263" y="4860925"/>
          <p14:tracePt t="27239" x="1103313" y="4914900"/>
          <p14:tracePt t="27247" x="1120775" y="4960938"/>
          <p14:tracePt t="27257" x="1166813" y="5043488"/>
          <p14:tracePt t="27265" x="1193800" y="5089525"/>
          <p14:tracePt t="27273" x="1258888" y="5170488"/>
          <p14:tracePt t="27281" x="1303338" y="5233988"/>
          <p14:tracePt t="27289" x="1376363" y="5307013"/>
          <p14:tracePt t="27296" x="1495425" y="5389563"/>
          <p14:tracePt t="27304" x="1576388" y="5445125"/>
          <p14:tracePt t="27312" x="1714500" y="5535613"/>
          <p14:tracePt t="27321" x="1824038" y="5599113"/>
          <p14:tracePt t="27328" x="1924050" y="5635625"/>
          <p14:tracePt t="27337" x="2041525" y="5699125"/>
          <p14:tracePt t="27345" x="2170113" y="5754688"/>
          <p14:tracePt t="27354" x="2287588" y="5818188"/>
          <p14:tracePt t="27361" x="2406650" y="5854700"/>
          <p14:tracePt t="27369" x="2479675" y="5881688"/>
          <p14:tracePt t="27377" x="2579688" y="5910263"/>
          <p14:tracePt t="27385" x="2662238" y="5937250"/>
          <p14:tracePt t="27393" x="2735263" y="5946775"/>
          <p14:tracePt t="27402" x="2817813" y="5973763"/>
          <p14:tracePt t="27410" x="2889250" y="6000750"/>
          <p14:tracePt t="27417" x="2954338" y="6018213"/>
          <p14:tracePt t="27426" x="2990850" y="6027738"/>
          <p14:tracePt t="27433" x="3035300" y="6037263"/>
          <p14:tracePt t="27441" x="3117850" y="6064250"/>
          <p14:tracePt t="27449" x="3171825" y="6064250"/>
          <p14:tracePt t="27457" x="3244850" y="6073775"/>
          <p14:tracePt t="27465" x="3317875" y="6073775"/>
          <p14:tracePt t="27473" x="3400425" y="6091238"/>
          <p14:tracePt t="27481" x="3490913" y="6091238"/>
          <p14:tracePt t="27489" x="3563938" y="6091238"/>
          <p14:tracePt t="27497" x="3709988" y="6091238"/>
          <p14:tracePt t="27505" x="3802063" y="6091238"/>
          <p14:tracePt t="27513" x="3929063" y="6100763"/>
          <p14:tracePt t="27523" x="4021138" y="6100763"/>
          <p14:tracePt t="27529" x="4165600" y="6119813"/>
          <p14:tracePt t="27539" x="4321175" y="6146800"/>
          <p14:tracePt t="27546" x="4430713" y="6173788"/>
          <p14:tracePt t="27555" x="4557713" y="6192838"/>
          <p14:tracePt t="27564" x="4640263" y="6200775"/>
          <p14:tracePt t="27572" x="4803775" y="6219825"/>
          <p14:tracePt t="27580" x="4968875" y="6229350"/>
          <p14:tracePt t="27589" x="5095875" y="6229350"/>
          <p14:tracePt t="27596" x="5351463" y="6246813"/>
          <p14:tracePt t="27605" x="5478463" y="6246813"/>
          <p14:tracePt t="27611" x="5697538" y="6246813"/>
          <p14:tracePt t="27620" x="5843588" y="6246813"/>
          <p14:tracePt t="27628" x="6089650" y="6246813"/>
          <p14:tracePt t="27636" x="6272213" y="6246813"/>
          <p14:tracePt t="27643" x="6345238" y="6246813"/>
          <p14:tracePt t="27651" x="6508750" y="6246813"/>
          <p14:tracePt t="27661" x="6673850" y="6246813"/>
          <p14:tracePt t="27667" x="6746875" y="6246813"/>
          <p14:tracePt t="27675" x="6837363" y="6246813"/>
          <p14:tracePt t="27683" x="6964363" y="6265863"/>
          <p14:tracePt t="27692" x="7110413" y="6265863"/>
          <p14:tracePt t="27703" x="7202488" y="6265863"/>
          <p14:tracePt t="27711" x="7256463" y="6265863"/>
          <p14:tracePt t="27719" x="7421563" y="6265863"/>
          <p14:tracePt t="27727" x="7512050" y="6265863"/>
          <p14:tracePt t="27735" x="7594600" y="6256338"/>
          <p14:tracePt t="27743" x="7704138" y="6256338"/>
          <p14:tracePt t="27751" x="7777163" y="6246813"/>
          <p14:tracePt t="27759" x="7885113" y="6229350"/>
          <p14:tracePt t="27767" x="7986713" y="6219825"/>
          <p14:tracePt t="27777" x="8023225" y="6219825"/>
          <p14:tracePt t="27783" x="8123238" y="6210300"/>
          <p14:tracePt t="27793" x="8223250" y="6192838"/>
          <p14:tracePt t="27799" x="8313738" y="6183313"/>
          <p14:tracePt t="27809" x="8386763" y="6164263"/>
          <p14:tracePt t="27817" x="8451850" y="6156325"/>
          <p14:tracePt t="27825" x="8515350" y="6127750"/>
          <p14:tracePt t="27833" x="8551863" y="6119813"/>
          <p14:tracePt t="27841" x="8596313" y="6100763"/>
          <p14:tracePt t="27849" x="8678863" y="6054725"/>
          <p14:tracePt t="27857" x="8724900" y="6037263"/>
          <p14:tracePt t="27865" x="8807450" y="5964238"/>
          <p14:tracePt t="27873" x="8870950" y="5927725"/>
          <p14:tracePt t="27881" x="8915400" y="5891213"/>
          <p14:tracePt t="27889" x="9017000" y="5818188"/>
          <p14:tracePt t="27906" x="9070975" y="5772150"/>
          <p14:tracePt t="28136" x="9107488" y="3192463"/>
          <p14:tracePt t="28143" x="9043988" y="3000375"/>
          <p14:tracePt t="28152" x="8997950" y="2890838"/>
          <p14:tracePt t="28159" x="8961438" y="2771775"/>
          <p14:tracePt t="28167" x="8897938" y="2625725"/>
          <p14:tracePt t="28176" x="8842375" y="2525713"/>
          <p14:tracePt t="28184" x="8797925" y="2425700"/>
          <p14:tracePt t="28192" x="8724900" y="2289175"/>
          <p14:tracePt t="28199" x="8669338" y="2179638"/>
          <p14:tracePt t="28207" x="8615363" y="2097088"/>
          <p14:tracePt t="28215" x="8588375" y="2052638"/>
          <p14:tracePt t="28223" x="8532813" y="1979613"/>
          <p14:tracePt t="28231" x="8478838" y="1897063"/>
          <p14:tracePt t="28239" x="8415338" y="1851025"/>
          <p14:tracePt t="28247" x="8342313" y="1760538"/>
          <p14:tracePt t="28255" x="8296275" y="1724025"/>
          <p14:tracePt t="28263" x="8250238" y="1677988"/>
          <p14:tracePt t="28271" x="8213725" y="1660525"/>
          <p14:tracePt t="28280" x="8159750" y="1614488"/>
          <p14:tracePt t="28289" x="8113713" y="1577975"/>
          <p14:tracePt t="28296" x="8067675" y="1550988"/>
          <p14:tracePt t="28305" x="8031163" y="1531938"/>
          <p14:tracePt t="28312" x="7977188" y="1495425"/>
          <p14:tracePt t="28320" x="7894638" y="1458913"/>
          <p14:tracePt t="28328" x="7813675" y="1412875"/>
          <p14:tracePt t="28336" x="7731125" y="1376363"/>
          <p14:tracePt t="28344" x="7639050" y="1331913"/>
          <p14:tracePt t="28352" x="7539038" y="1295400"/>
          <p14:tracePt t="28363" x="7402513" y="1231900"/>
          <p14:tracePt t="28368" x="7312025" y="1195388"/>
          <p14:tracePt t="28381" x="7212013" y="1149350"/>
          <p14:tracePt t="28385" x="7056438" y="1085850"/>
          <p14:tracePt t="28394" x="6892925" y="1012825"/>
          <p14:tracePt t="28400" x="6773863" y="966788"/>
          <p14:tracePt t="28409" x="6664325" y="939800"/>
          <p14:tracePt t="28417" x="6472238" y="874713"/>
          <p14:tracePt t="28425" x="6335713" y="830263"/>
          <p14:tracePt t="28433" x="6226175" y="820738"/>
          <p14:tracePt t="28441" x="5989638" y="747713"/>
          <p14:tracePt t="28449" x="5880100" y="738188"/>
          <p14:tracePt t="28457" x="5688013" y="693738"/>
          <p14:tracePt t="28465" x="5543550" y="657225"/>
          <p14:tracePt t="28473" x="5434013" y="628650"/>
          <p14:tracePt t="28481" x="5168900" y="574675"/>
          <p14:tracePt t="28489" x="4986338" y="528638"/>
          <p14:tracePt t="28497" x="4813300" y="501650"/>
          <p14:tracePt t="28507" x="4722813" y="492125"/>
          <p14:tracePt t="28513" x="4557713" y="446088"/>
          <p14:tracePt t="28521" x="4376738" y="428625"/>
          <p14:tracePt t="28529" x="4194175" y="401638"/>
          <p14:tracePt t="28537" x="4111625" y="382588"/>
          <p14:tracePt t="28545" x="3948113" y="382588"/>
          <p14:tracePt t="28553" x="3783013" y="382588"/>
          <p14:tracePt t="28561" x="3646488" y="382588"/>
          <p14:tracePt t="28569" x="3546475" y="382588"/>
          <p14:tracePt t="28577" x="3363913" y="392113"/>
          <p14:tracePt t="28585" x="3200400" y="411163"/>
          <p14:tracePt t="28593" x="2998788" y="438150"/>
          <p14:tracePt t="28601" x="2817813" y="465138"/>
          <p14:tracePt t="28609" x="2643188" y="511175"/>
          <p14:tracePt t="28617" x="2516188" y="528638"/>
          <p14:tracePt t="28627" x="2370138" y="574675"/>
          <p14:tracePt t="28633" x="2214563" y="620713"/>
          <p14:tracePt t="28643" x="2033588" y="665163"/>
          <p14:tracePt t="28649" x="1968500" y="693738"/>
          <p14:tracePt t="28659" x="1804988" y="738188"/>
          <p14:tracePt t="28667" x="1658938" y="774700"/>
          <p14:tracePt t="28675" x="1522413" y="811213"/>
          <p14:tracePt t="28683" x="1449388" y="839788"/>
          <p14:tracePt t="28691" x="1293813" y="874713"/>
          <p14:tracePt t="28699" x="1130300" y="920750"/>
          <p14:tracePt t="28707" x="1020763" y="957263"/>
          <p14:tracePt t="28715" x="884238" y="993775"/>
          <p14:tracePt t="28723" x="820738" y="1039813"/>
          <p14:tracePt t="28731" x="684213" y="1093788"/>
          <p14:tracePt t="28739" x="592138" y="1149350"/>
          <p14:tracePt t="28747" x="547688" y="1176338"/>
          <p14:tracePt t="28771" x="392113" y="1368425"/>
          <p14:tracePt t="28780" x="365125" y="1441450"/>
          <p14:tracePt t="28787" x="336550" y="1504950"/>
          <p14:tracePt t="28796" x="309563" y="1604963"/>
          <p14:tracePt t="28803" x="282575" y="1697038"/>
          <p14:tracePt t="28812" x="255588" y="1841500"/>
          <p14:tracePt t="28822" x="236538" y="1943100"/>
          <p14:tracePt t="28828" x="236538" y="2016125"/>
          <p14:tracePt t="28836" x="228600" y="2197100"/>
          <p14:tracePt t="28844" x="209550" y="2306638"/>
          <p14:tracePt t="28852" x="209550" y="2362200"/>
          <p14:tracePt t="28859" x="209550" y="2471738"/>
          <p14:tracePt t="28867" x="209550" y="2617788"/>
          <p14:tracePt t="28875" x="209550" y="2727325"/>
          <p14:tracePt t="28887" x="209550" y="2836863"/>
          <p14:tracePt t="28891" x="209550" y="2982913"/>
          <p14:tracePt t="28898" x="219075" y="3090863"/>
          <p14:tracePt t="28907" x="219075" y="3236913"/>
          <p14:tracePt t="28914" x="219075" y="3365500"/>
          <p14:tracePt t="28923" x="219075" y="3492500"/>
          <p14:tracePt t="28932" x="219075" y="3602038"/>
          <p14:tracePt t="28941" x="219075" y="3748088"/>
          <p14:tracePt t="28948" x="228600" y="3930650"/>
          <p14:tracePt t="28956" x="246063" y="4057650"/>
          <p14:tracePt t="28965" x="273050" y="4176713"/>
          <p14:tracePt t="28972" x="282575" y="4232275"/>
          <p14:tracePt t="28980" x="301625" y="4332288"/>
          <p14:tracePt t="28988" x="309563" y="4441825"/>
          <p14:tracePt t="28996" x="328613" y="4514850"/>
          <p14:tracePt t="29005" x="336550" y="4578350"/>
          <p14:tracePt t="29012" x="365125" y="4687888"/>
          <p14:tracePt t="29021" x="392113" y="4787900"/>
          <p14:tracePt t="29028" x="401638" y="4841875"/>
          <p14:tracePt t="29038" x="428625" y="4924425"/>
          <p14:tracePt t="29045" x="446088" y="4987925"/>
          <p14:tracePt t="29053" x="482600" y="5097463"/>
          <p14:tracePt t="29061" x="501650" y="5180013"/>
          <p14:tracePt t="29068" x="528638" y="5253038"/>
          <p14:tracePt t="29077" x="538163" y="5289550"/>
          <p14:tracePt t="29084" x="555625" y="5353050"/>
          <p14:tracePt t="29093" x="601663" y="5435600"/>
          <p14:tracePt t="29100" x="620713" y="5481638"/>
          <p14:tracePt t="29109" x="655638" y="5545138"/>
          <p14:tracePt t="29116" x="684213" y="5589588"/>
          <p14:tracePt t="29124" x="720725" y="5654675"/>
          <p14:tracePt t="29132" x="747713" y="5699125"/>
          <p14:tracePt t="29141" x="765175" y="5745163"/>
          <p14:tracePt t="29148" x="784225" y="5772150"/>
          <p14:tracePt t="29156" x="811213" y="5818188"/>
          <p14:tracePt t="29164" x="838200" y="5854700"/>
          <p14:tracePt t="29173" x="857250" y="5881688"/>
          <p14:tracePt t="29180" x="884238" y="5910263"/>
          <p14:tracePt t="29189" x="911225" y="5946775"/>
          <p14:tracePt t="29199" x="930275" y="5954713"/>
          <p14:tracePt t="29205" x="947738" y="5983288"/>
          <p14:tracePt t="29215" x="984250" y="5991225"/>
          <p14:tracePt t="29221" x="993775" y="6000750"/>
          <p14:tracePt t="29231" x="1011238" y="6018213"/>
          <p14:tracePt t="29239" x="1030288" y="6027738"/>
          <p14:tracePt t="29246" x="1057275" y="6037263"/>
          <p14:tracePt t="29255" x="1084263" y="6046788"/>
          <p14:tracePt t="29263" x="1130300" y="6064250"/>
          <p14:tracePt t="29271" x="1176338" y="6083300"/>
          <p14:tracePt t="29279" x="1212850" y="6091238"/>
          <p14:tracePt t="29288" x="1258888" y="6100763"/>
          <p14:tracePt t="29294" x="1312863" y="6100763"/>
          <p14:tracePt t="29303" x="1395413" y="6119813"/>
          <p14:tracePt t="29311" x="1431925" y="6119813"/>
          <p14:tracePt t="29318" x="1485900" y="6127750"/>
          <p14:tracePt t="29326" x="1558925" y="6127750"/>
          <p14:tracePt t="29334" x="1622425" y="6127750"/>
          <p14:tracePt t="29342" x="1695450" y="6137275"/>
          <p14:tracePt t="29350" x="1768475" y="6137275"/>
          <p14:tracePt t="29359" x="1814513" y="6137275"/>
          <p14:tracePt t="29366" x="1868488" y="6137275"/>
          <p14:tracePt t="29374" x="1941513" y="6137275"/>
          <p14:tracePt t="29382" x="1997075" y="6137275"/>
          <p14:tracePt t="29391" x="2070100" y="6137275"/>
          <p14:tracePt t="29398" x="2143125" y="6137275"/>
          <p14:tracePt t="29407" x="2233613" y="6137275"/>
          <p14:tracePt t="29414" x="2306638" y="6137275"/>
          <p14:tracePt t="29422" x="2397125" y="6137275"/>
          <p14:tracePt t="29431" x="2498725" y="6137275"/>
          <p14:tracePt t="29443" x="2625725" y="6137275"/>
          <p14:tracePt t="29450" x="2716213" y="6137275"/>
          <p14:tracePt t="29459" x="2862263" y="6137275"/>
          <p14:tracePt t="29468" x="2971800" y="6137275"/>
          <p14:tracePt t="29474" x="3063875" y="6137275"/>
          <p14:tracePt t="29485" x="3208338" y="6156325"/>
          <p14:tracePt t="29493" x="3390900" y="6156325"/>
          <p14:tracePt t="29500" x="3563938" y="6156325"/>
          <p14:tracePt t="29508" x="3729038" y="6156325"/>
          <p14:tracePt t="29516" x="3929063" y="6156325"/>
          <p14:tracePt t="29524" x="4094163" y="6146800"/>
          <p14:tracePt t="29532" x="4238625" y="6146800"/>
          <p14:tracePt t="29541" x="4348163" y="6146800"/>
          <p14:tracePt t="29548" x="4567238" y="6146800"/>
          <p14:tracePt t="29556" x="4676775" y="6146800"/>
          <p14:tracePt t="29564" x="4786313" y="6146800"/>
          <p14:tracePt t="29572" x="4913313" y="6146800"/>
          <p14:tracePt t="29580" x="4995863" y="6146800"/>
          <p14:tracePt t="29588" x="5049838" y="6156325"/>
          <p14:tracePt t="29596" x="5141913" y="6164263"/>
          <p14:tracePt t="29604" x="5241925" y="6183313"/>
          <p14:tracePt t="29612" x="5351463" y="6192838"/>
          <p14:tracePt t="29621" x="5441950" y="6192838"/>
          <p14:tracePt t="29628" x="5551488" y="6210300"/>
          <p14:tracePt t="29637" x="5688013" y="6219825"/>
          <p14:tracePt t="29644" x="5780088" y="6219825"/>
          <p14:tracePt t="29653" x="5889625" y="6237288"/>
          <p14:tracePt t="29661" x="6053138" y="6246813"/>
          <p14:tracePt t="29669" x="6108700" y="6246813"/>
          <p14:tracePt t="29677" x="6272213" y="6265863"/>
          <p14:tracePt t="29684" x="6381750" y="6283325"/>
          <p14:tracePt t="29693" x="6464300" y="6283325"/>
          <p14:tracePt t="29700" x="6627813" y="6292850"/>
          <p14:tracePt t="29709" x="6764338" y="6292850"/>
          <p14:tracePt t="29718" x="6864350" y="6292850"/>
          <p14:tracePt t="29725" x="7010400" y="6310313"/>
          <p14:tracePt t="29732" x="7138988" y="6310313"/>
          <p14:tracePt t="29741" x="7265988" y="6310313"/>
          <p14:tracePt t="29749" x="7319963" y="6310313"/>
          <p14:tracePt t="29759" x="7412038" y="6310313"/>
          <p14:tracePt t="29765" x="7521575" y="6310313"/>
          <p14:tracePt t="29775" x="7575550" y="6310313"/>
          <p14:tracePt t="29782" x="7658100" y="6319838"/>
          <p14:tracePt t="29790" x="7685088" y="6319838"/>
          <p14:tracePt t="29799" x="7721600" y="6319838"/>
          <p14:tracePt t="29807" x="7748588" y="6319838"/>
          <p14:tracePt t="29814" x="7758113" y="6319838"/>
          <p14:tracePt t="29823" x="7794625" y="6319838"/>
          <p14:tracePt t="29830" x="7840663" y="6319838"/>
          <p14:tracePt t="29838" x="7867650" y="6319838"/>
          <p14:tracePt t="29846" x="7904163" y="6319838"/>
          <p14:tracePt t="29855" x="7950200" y="6319838"/>
          <p14:tracePt t="29862" x="8004175" y="6319838"/>
          <p14:tracePt t="29871" x="8040688" y="6319838"/>
          <p14:tracePt t="29888" x="8113713" y="6319838"/>
          <p14:tracePt t="29895" x="8140700" y="6319838"/>
          <p14:tracePt t="29903" x="8169275" y="6319838"/>
          <p14:tracePt t="29910" x="8204200" y="6319838"/>
          <p14:tracePt t="29918" x="8232775" y="6319838"/>
          <p14:tracePt t="29927" x="8259763" y="6319838"/>
          <p14:tracePt t="29934" x="8286750" y="6319838"/>
          <p14:tracePt t="29942" x="8323263" y="6319838"/>
          <p14:tracePt t="29950" x="8332788" y="6319838"/>
          <p14:tracePt t="29959" x="8378825" y="6319838"/>
          <p14:tracePt t="29966" x="8405813" y="6319838"/>
          <p14:tracePt t="29975" x="8432800" y="6319838"/>
          <p14:tracePt t="29983" x="8469313" y="6319838"/>
          <p14:tracePt t="29991" x="8496300" y="6319838"/>
          <p14:tracePt t="29999" x="8515350" y="6319838"/>
          <p14:tracePt t="30007" x="8542338" y="6319838"/>
          <p14:tracePt t="30014" x="8569325" y="6319838"/>
          <p14:tracePt t="30023" x="8578850" y="6319838"/>
          <p14:tracePt t="30033" x="8588375" y="6319838"/>
          <p14:tracePt t="30039" x="8596313" y="6319838"/>
          <p14:tracePt t="30315" x="8596313" y="6329363"/>
          <p14:tracePt t="30371" x="8605838" y="6329363"/>
          <p14:tracePt t="42287" x="8605838" y="6338888"/>
          <p14:tracePt t="42295" x="8578850" y="6346825"/>
          <p14:tracePt t="42303" x="8532813" y="6346825"/>
          <p14:tracePt t="42311" x="8451850" y="6356350"/>
          <p14:tracePt t="42319" x="8359775" y="6375400"/>
          <p14:tracePt t="42327" x="8296275" y="6375400"/>
          <p14:tracePt t="42335" x="8113713" y="6383338"/>
          <p14:tracePt t="42347" x="7950200" y="6402388"/>
          <p14:tracePt t="42355" x="7758113" y="6402388"/>
          <p14:tracePt t="42363" x="7475538" y="6402388"/>
          <p14:tracePt t="42371" x="7056438" y="6365875"/>
          <p14:tracePt t="42379" x="6873875" y="6346825"/>
          <p14:tracePt t="42389" x="6445250" y="6273800"/>
          <p14:tracePt t="42395" x="5716588" y="6110288"/>
          <p14:tracePt t="42407" x="5159375" y="5954713"/>
          <p14:tracePt t="42414" x="4384675" y="5735638"/>
          <p14:tracePt t="42421" x="3609975" y="5545138"/>
          <p14:tracePt t="42429" x="2871788" y="5326063"/>
          <p14:tracePt t="42437" x="1914525" y="5060950"/>
          <p14:tracePt t="42449" x="1066800" y="4805363"/>
          <p14:tracePt t="42457" x="236538" y="4459288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356</Words>
  <Application>Microsoft Office PowerPoint</Application>
  <PresentationFormat>全屏显示(4:3)</PresentationFormat>
  <Paragraphs>66</Paragraphs>
  <Slides>9</Slides>
  <Notes>1</Notes>
  <HiddenSlides>0</HiddenSlides>
  <MMClips>9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Franklin Gothic Book</vt:lpstr>
      <vt:lpstr>Symbol</vt:lpstr>
      <vt:lpstr>Times New Roman</vt:lpstr>
      <vt:lpstr>Wingdings</vt:lpstr>
      <vt:lpstr>Wingdings 2</vt:lpstr>
      <vt:lpstr>Office 主题​​</vt:lpstr>
      <vt:lpstr>9) Carbonyl compounds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9) Carbonyl compounds</dc:title>
  <dc:creator>张 隽佶</dc:creator>
  <cp:lastModifiedBy>张 隽佶</cp:lastModifiedBy>
  <cp:revision>3</cp:revision>
  <dcterms:created xsi:type="dcterms:W3CDTF">2020-09-06T11:37:04Z</dcterms:created>
  <dcterms:modified xsi:type="dcterms:W3CDTF">2020-09-06T13:03:01Z</dcterms:modified>
</cp:coreProperties>
</file>